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287000" cx="10287000"/>
  <p:notesSz cx="6858000" cy="9144000"/>
  <p:embeddedFontLst>
    <p:embeddedFont>
      <p:font typeface="Playfair Display"/>
      <p:bold r:id="rId7"/>
      <p:boldItalic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layfairDisplay-bold.fntdata"/><Relationship Id="rId8" Type="http://schemas.openxmlformats.org/officeDocument/2006/relationships/font" Target="fonts/PlayfairDisplay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BF0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3350453" y="5495925"/>
            <a:ext cx="3586093" cy="1882699"/>
          </a:xfrm>
          <a:custGeom>
            <a:rect b="b" l="l" r="r" t="t"/>
            <a:pathLst>
              <a:path extrusionOk="0" h="1882699" w="3586093">
                <a:moveTo>
                  <a:pt x="0" y="0"/>
                </a:moveTo>
                <a:lnTo>
                  <a:pt x="3586094" y="0"/>
                </a:lnTo>
                <a:lnTo>
                  <a:pt x="3586094" y="1882699"/>
                </a:lnTo>
                <a:lnTo>
                  <a:pt x="0" y="188269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" name="Google Shape;85;p13"/>
          <p:cNvCxnSpPr/>
          <p:nvPr/>
        </p:nvCxnSpPr>
        <p:spPr>
          <a:xfrm>
            <a:off x="3497580" y="5143500"/>
            <a:ext cx="3291840" cy="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6" name="Google Shape;86;p13"/>
          <p:cNvSpPr txBox="1"/>
          <p:nvPr/>
        </p:nvSpPr>
        <p:spPr>
          <a:xfrm>
            <a:off x="867462" y="2489559"/>
            <a:ext cx="9100287" cy="16421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9599">
                <a:solidFill>
                  <a:srgbClr val="FF751B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Notice of Meeting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680045" y="1203566"/>
            <a:ext cx="9606955" cy="19415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311">
                <a:solidFill>
                  <a:srgbClr val="FF751B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Family Council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2685529" y="1000125"/>
            <a:ext cx="4915942" cy="297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43403C"/>
                </a:solidFill>
                <a:latin typeface="Arial"/>
                <a:ea typeface="Arial"/>
                <a:cs typeface="Arial"/>
                <a:sym typeface="Arial"/>
              </a:rPr>
              <a:t>REALLY GREAT LONG-TERM CARE HOME</a:t>
            </a:r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2466978" y="7569124"/>
            <a:ext cx="5353043" cy="6134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201D1A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2025 Sept 26, Fri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2408415" y="8442960"/>
            <a:ext cx="5470170" cy="8153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43403C"/>
                </a:solidFill>
                <a:latin typeface="Arial"/>
                <a:ea typeface="Arial"/>
                <a:cs typeface="Arial"/>
                <a:sym typeface="Arial"/>
              </a:rPr>
              <a:t>12:00 - 13:30</a:t>
            </a:r>
            <a:endParaRPr/>
          </a:p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43403C"/>
                </a:solidFill>
                <a:latin typeface="Arial"/>
                <a:ea typeface="Arial"/>
                <a:cs typeface="Arial"/>
                <a:sym typeface="Arial"/>
              </a:rPr>
              <a:t>123 Anywhere St., Any City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