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20" roundtripDataSignature="AMtx7mh4JRuP22o5EdUjRqixTGI3lCdM7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 name="Google Shape;86;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2" name="Google Shape;192;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Clr>
                <a:schemeClr val="dk1"/>
              </a:buClr>
              <a:buSzPts val="1200"/>
              <a:buFont typeface="Calibri"/>
              <a:buNone/>
            </a:pPr>
            <a:r>
              <a:t/>
            </a:r>
            <a:endParaRPr/>
          </a:p>
        </p:txBody>
      </p:sp>
      <p:sp>
        <p:nvSpPr>
          <p:cNvPr id="193" name="Google Shape;193;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9" name="Google Shape;199;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1" name="Google Shape;211;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5" name="Google Shape;225;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6" name="Google Shape;226;p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8" name="Google Shape;238;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9" name="Google Shape;99;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2" name="Google Shape;112;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 name="Google Shape;122;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SzPts val="1400"/>
              <a:buNone/>
            </a:pPr>
            <a:r>
              <a:t/>
            </a:r>
            <a:endParaRPr sz="980"/>
          </a:p>
        </p:txBody>
      </p:sp>
      <p:sp>
        <p:nvSpPr>
          <p:cNvPr id="123" name="Google Shape;123;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0" name="Google Shape;130;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5" name="Google Shape;145;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5" name="Google Shape;155;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 name="Google Shape;168;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600"/>
          </a:p>
        </p:txBody>
      </p:sp>
      <p:sp>
        <p:nvSpPr>
          <p:cNvPr id="169" name="Google Shape;169;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3" name="Google Shape;183;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600"/>
          </a:p>
        </p:txBody>
      </p:sp>
      <p:sp>
        <p:nvSpPr>
          <p:cNvPr id="184" name="Google Shape;184;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8" name="Google Shape;18;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5"/>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5" name="Google Shape;75;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6"/>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26"/>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1" name="Google Shape;81;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 name="Shape 21"/>
        <p:cNvGrpSpPr/>
        <p:nvPr/>
      </p:nvGrpSpPr>
      <p:grpSpPr>
        <a:xfrm>
          <a:off x="0" y="0"/>
          <a:ext cx="0" cy="0"/>
          <a:chOff x="0" y="0"/>
          <a:chExt cx="0" cy="0"/>
        </a:xfrm>
      </p:grpSpPr>
      <p:sp>
        <p:nvSpPr>
          <p:cNvPr id="22" name="Google Shape;22;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5" name="Shape 25"/>
        <p:cNvGrpSpPr/>
        <p:nvPr/>
      </p:nvGrpSpPr>
      <p:grpSpPr>
        <a:xfrm>
          <a:off x="0" y="0"/>
          <a:ext cx="0" cy="0"/>
          <a:chOff x="0" y="0"/>
          <a:chExt cx="0" cy="0"/>
        </a:xfrm>
      </p:grpSpPr>
      <p:sp>
        <p:nvSpPr>
          <p:cNvPr id="26" name="Google Shape;26;p18"/>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8"/>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28" name="Google Shape;28;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19"/>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19"/>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4" name="Google Shape;34;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0"/>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0" name="Google Shape;40;p20"/>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1" name="Google Shape;41;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21"/>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7" name="Google Shape;47;p21"/>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8" name="Google Shape;48;p21"/>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9" name="Google Shape;49;p21"/>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50" name="Google Shape;50;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3"/>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3"/>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61" name="Google Shape;61;p23"/>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2" name="Google Shape;62;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4"/>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4"/>
          <p:cNvSpPr/>
          <p:nvPr>
            <p:ph idx="2" type="pic"/>
          </p:nvPr>
        </p:nvSpPr>
        <p:spPr>
          <a:xfrm>
            <a:off x="1792288" y="612775"/>
            <a:ext cx="5486400" cy="4114800"/>
          </a:xfrm>
          <a:prstGeom prst="rect">
            <a:avLst/>
          </a:prstGeom>
          <a:noFill/>
          <a:ln>
            <a:noFill/>
          </a:ln>
        </p:spPr>
      </p:sp>
      <p:sp>
        <p:nvSpPr>
          <p:cNvPr id="68" name="Google Shape;68;p24"/>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9" name="Google Shape;69;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16.png"/><Relationship Id="rId9" Type="http://schemas.openxmlformats.org/officeDocument/2006/relationships/hyperlink" Target="https://iltccabc.ca/" TargetMode="External"/><Relationship Id="rId5" Type="http://schemas.openxmlformats.org/officeDocument/2006/relationships/image" Target="../media/image15.jpg"/><Relationship Id="rId6" Type="http://schemas.openxmlformats.org/officeDocument/2006/relationships/image" Target="../media/image7.png"/><Relationship Id="rId7" Type="http://schemas.openxmlformats.org/officeDocument/2006/relationships/image" Target="../media/image5.png"/><Relationship Id="rId8" Type="http://schemas.openxmlformats.org/officeDocument/2006/relationships/hyperlink" Target="mailto:iltccabc@gmail.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hyperlink" Target="https://www.bclaws.gov.bc.ca/civix/document/id/complete/statreg/96_2009#section59" TargetMode="External"/><Relationship Id="rId4" Type="http://schemas.openxmlformats.org/officeDocument/2006/relationships/hyperlink" Target="https://www.bclaws.gov.bc.ca/civix/document/id/complete/statreg/96_2009#section59"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8.jp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jp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iltccabc.ca/"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news.gov.bc.ca/releases/2022HLTH0214-001642"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www.bclaws.gov.bc.ca/civix/document/id/complete/statreg/96_2009#section59" TargetMode="External"/><Relationship Id="rId4" Type="http://schemas.openxmlformats.org/officeDocument/2006/relationships/hyperlink" Target="https://www.bclaws.gov.bc.ca/civix/document/id/complete/statreg/96_2009#section59" TargetMode="External"/><Relationship Id="rId5" Type="http://schemas.openxmlformats.org/officeDocument/2006/relationships/hyperlink" Target="about:blank"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txBox="1"/>
          <p:nvPr>
            <p:ph type="title"/>
          </p:nvPr>
        </p:nvSpPr>
        <p:spPr>
          <a:xfrm>
            <a:off x="457200" y="228601"/>
            <a:ext cx="8229600" cy="1659858"/>
          </a:xfrm>
          <a:prstGeom prst="rect">
            <a:avLst/>
          </a:prstGeom>
          <a:solidFill>
            <a:schemeClr val="dk2"/>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1"/>
              </a:buClr>
              <a:buSzPts val="4000"/>
              <a:buFont typeface="Calibri"/>
              <a:buNone/>
            </a:pPr>
            <a:r>
              <a:rPr lang="en-US" sz="4000">
                <a:solidFill>
                  <a:schemeClr val="lt1"/>
                </a:solidFill>
              </a:rPr>
              <a:t>STARTING A FAMILY COUNCIL</a:t>
            </a:r>
            <a:br>
              <a:rPr lang="en-US" sz="4000">
                <a:solidFill>
                  <a:schemeClr val="lt1"/>
                </a:solidFill>
              </a:rPr>
            </a:br>
            <a:r>
              <a:rPr lang="en-US" sz="4000">
                <a:solidFill>
                  <a:schemeClr val="lt1"/>
                </a:solidFill>
              </a:rPr>
              <a:t>Long-Term Care Home Staff</a:t>
            </a:r>
            <a:endParaRPr/>
          </a:p>
        </p:txBody>
      </p:sp>
      <p:pic>
        <p:nvPicPr>
          <p:cNvPr descr="download (1).png" id="89" name="Google Shape;89;p1"/>
          <p:cNvPicPr preferRelativeResize="0"/>
          <p:nvPr>
            <p:ph idx="1" type="body"/>
          </p:nvPr>
        </p:nvPicPr>
        <p:blipFill rotWithShape="1">
          <a:blip r:embed="rId3">
            <a:alphaModFix/>
          </a:blip>
          <a:srcRect b="0" l="0" r="0" t="0"/>
          <a:stretch/>
        </p:blipFill>
        <p:spPr>
          <a:xfrm>
            <a:off x="2857500" y="2178922"/>
            <a:ext cx="3124200" cy="2209800"/>
          </a:xfrm>
          <a:prstGeom prst="rect">
            <a:avLst/>
          </a:prstGeom>
          <a:noFill/>
          <a:ln>
            <a:noFill/>
          </a:ln>
        </p:spPr>
      </p:pic>
      <p:pic>
        <p:nvPicPr>
          <p:cNvPr descr="download 2.png" id="90" name="Google Shape;90;p1"/>
          <p:cNvPicPr preferRelativeResize="0"/>
          <p:nvPr/>
        </p:nvPicPr>
        <p:blipFill rotWithShape="1">
          <a:blip r:embed="rId4">
            <a:alphaModFix/>
          </a:blip>
          <a:srcRect b="0" l="0" r="0" t="0"/>
          <a:stretch/>
        </p:blipFill>
        <p:spPr>
          <a:xfrm rot="-846774">
            <a:off x="464868" y="4231827"/>
            <a:ext cx="1981200" cy="2057400"/>
          </a:xfrm>
          <a:prstGeom prst="rect">
            <a:avLst/>
          </a:prstGeom>
          <a:noFill/>
          <a:ln>
            <a:noFill/>
          </a:ln>
        </p:spPr>
      </p:pic>
      <p:pic>
        <p:nvPicPr>
          <p:cNvPr descr="download 3.jpg" id="91" name="Google Shape;91;p1"/>
          <p:cNvPicPr preferRelativeResize="0"/>
          <p:nvPr/>
        </p:nvPicPr>
        <p:blipFill rotWithShape="1">
          <a:blip r:embed="rId5">
            <a:alphaModFix/>
          </a:blip>
          <a:srcRect b="0" l="0" r="0" t="0"/>
          <a:stretch/>
        </p:blipFill>
        <p:spPr>
          <a:xfrm>
            <a:off x="6172200" y="1981200"/>
            <a:ext cx="2524125" cy="1809750"/>
          </a:xfrm>
          <a:prstGeom prst="rect">
            <a:avLst/>
          </a:prstGeom>
          <a:noFill/>
          <a:ln>
            <a:noFill/>
          </a:ln>
        </p:spPr>
      </p:pic>
      <p:sp>
        <p:nvSpPr>
          <p:cNvPr id="92" name="Google Shape;92;p1"/>
          <p:cNvSpPr txBox="1"/>
          <p:nvPr>
            <p:ph idx="12" type="sldNum"/>
          </p:nvPr>
        </p:nvSpPr>
        <p:spPr>
          <a:xfrm>
            <a:off x="6553200" y="6492875"/>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zoom meeting.jpg" id="93" name="Google Shape;93;p1"/>
          <p:cNvPicPr preferRelativeResize="0"/>
          <p:nvPr/>
        </p:nvPicPr>
        <p:blipFill rotWithShape="1">
          <a:blip r:embed="rId6">
            <a:alphaModFix/>
          </a:blip>
          <a:srcRect b="0" l="0" r="0" t="0"/>
          <a:stretch/>
        </p:blipFill>
        <p:spPr>
          <a:xfrm rot="390253">
            <a:off x="5943600" y="4277828"/>
            <a:ext cx="3200400" cy="2057400"/>
          </a:xfrm>
          <a:prstGeom prst="rect">
            <a:avLst/>
          </a:prstGeom>
          <a:noFill/>
          <a:ln>
            <a:noFill/>
          </a:ln>
        </p:spPr>
      </p:pic>
      <p:sp>
        <p:nvSpPr>
          <p:cNvPr id="94" name="Google Shape;94;p1"/>
          <p:cNvSpPr txBox="1"/>
          <p:nvPr/>
        </p:nvSpPr>
        <p:spPr>
          <a:xfrm rot="362521">
            <a:off x="6705600" y="5943600"/>
            <a:ext cx="167640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2"/>
                </a:solidFill>
                <a:latin typeface="Calibri"/>
                <a:ea typeface="Calibri"/>
                <a:cs typeface="Calibri"/>
                <a:sym typeface="Calibri"/>
              </a:rPr>
              <a:t>Zoom meeting</a:t>
            </a:r>
            <a:endParaRPr b="0" i="0" sz="1400" u="none" cap="none" strike="noStrike">
              <a:solidFill>
                <a:srgbClr val="000000"/>
              </a:solidFill>
              <a:latin typeface="Arial"/>
              <a:ea typeface="Arial"/>
              <a:cs typeface="Arial"/>
              <a:sym typeface="Arial"/>
            </a:endParaRPr>
          </a:p>
        </p:txBody>
      </p:sp>
      <p:pic>
        <p:nvPicPr>
          <p:cNvPr descr="helping hands.png" id="95" name="Google Shape;95;p1"/>
          <p:cNvPicPr preferRelativeResize="0"/>
          <p:nvPr/>
        </p:nvPicPr>
        <p:blipFill rotWithShape="1">
          <a:blip r:embed="rId7">
            <a:alphaModFix/>
          </a:blip>
          <a:srcRect b="0" l="0" r="0" t="0"/>
          <a:stretch/>
        </p:blipFill>
        <p:spPr>
          <a:xfrm>
            <a:off x="228600" y="1905000"/>
            <a:ext cx="2438400" cy="1876425"/>
          </a:xfrm>
          <a:prstGeom prst="rect">
            <a:avLst/>
          </a:prstGeom>
          <a:noFill/>
          <a:ln>
            <a:noFill/>
          </a:ln>
        </p:spPr>
      </p:pic>
      <p:sp>
        <p:nvSpPr>
          <p:cNvPr id="96" name="Google Shape;96;p1"/>
          <p:cNvSpPr txBox="1"/>
          <p:nvPr/>
        </p:nvSpPr>
        <p:spPr>
          <a:xfrm>
            <a:off x="2514144" y="4681809"/>
            <a:ext cx="3810900" cy="163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17365D"/>
                </a:solidFill>
                <a:latin typeface="Calibri"/>
                <a:ea typeface="Calibri"/>
                <a:cs typeface="Calibri"/>
                <a:sym typeface="Calibri"/>
              </a:rPr>
              <a:t>Designed by ILTCCABCC especially for </a:t>
            </a:r>
            <a:r>
              <a:rPr lang="en-US" sz="2000">
                <a:solidFill>
                  <a:srgbClr val="17365D"/>
                </a:solidFill>
                <a:latin typeface="Calibri"/>
                <a:ea typeface="Calibri"/>
                <a:cs typeface="Calibri"/>
                <a:sym typeface="Calibri"/>
              </a:rPr>
              <a:t>(insert </a:t>
            </a:r>
            <a:r>
              <a:rPr b="0" i="0" lang="en-US" sz="2000" u="none" cap="none" strike="noStrike">
                <a:solidFill>
                  <a:srgbClr val="17365D"/>
                </a:solidFill>
                <a:latin typeface="Calibri"/>
                <a:ea typeface="Calibri"/>
                <a:cs typeface="Calibri"/>
                <a:sym typeface="Calibri"/>
              </a:rPr>
              <a:t>Long-Term Care Home)</a:t>
            </a:r>
            <a:br>
              <a:rPr b="0" i="0" lang="en-US" sz="2000" u="none" cap="none" strike="noStrike">
                <a:solidFill>
                  <a:srgbClr val="17365D"/>
                </a:solidFill>
                <a:latin typeface="Calibri"/>
                <a:ea typeface="Calibri"/>
                <a:cs typeface="Calibri"/>
                <a:sym typeface="Calibri"/>
              </a:rPr>
            </a:br>
            <a:r>
              <a:rPr b="0" i="0" lang="en-US" sz="2000" u="none" cap="none" strike="noStrike">
                <a:solidFill>
                  <a:srgbClr val="17365D"/>
                </a:solidFill>
                <a:latin typeface="Calibri"/>
                <a:ea typeface="Calibri"/>
                <a:cs typeface="Calibri"/>
                <a:sym typeface="Calibri"/>
              </a:rPr>
              <a:t>ILTCCABC email: </a:t>
            </a:r>
            <a:r>
              <a:rPr b="0" i="0" lang="en-US" sz="2000" u="sng" cap="none" strike="noStrike">
                <a:solidFill>
                  <a:schemeClr val="hlink"/>
                </a:solidFill>
                <a:latin typeface="Calibri"/>
                <a:ea typeface="Calibri"/>
                <a:cs typeface="Calibri"/>
                <a:sym typeface="Calibri"/>
                <a:hlinkClick r:id="rId8"/>
              </a:rPr>
              <a:t>iltccabc@gmail.com</a:t>
            </a:r>
            <a:r>
              <a:rPr b="0" i="0" lang="en-US" sz="2000" u="none" cap="none" strike="noStrike">
                <a:solidFill>
                  <a:srgbClr val="17365D"/>
                </a:solidFill>
                <a:latin typeface="Calibri"/>
                <a:ea typeface="Calibri"/>
                <a:cs typeface="Calibri"/>
                <a:sym typeface="Calibri"/>
              </a:rPr>
              <a:t> </a:t>
            </a:r>
            <a:br>
              <a:rPr b="0" i="0" lang="en-US" sz="2000" u="none" cap="none" strike="noStrike">
                <a:solidFill>
                  <a:srgbClr val="17365D"/>
                </a:solidFill>
                <a:latin typeface="Calibri"/>
                <a:ea typeface="Calibri"/>
                <a:cs typeface="Calibri"/>
                <a:sym typeface="Calibri"/>
              </a:rPr>
            </a:br>
            <a:r>
              <a:rPr b="0" i="0" lang="en-US" sz="2000" u="none" cap="none" strike="noStrike">
                <a:solidFill>
                  <a:srgbClr val="17365D"/>
                </a:solidFill>
                <a:latin typeface="Calibri"/>
                <a:ea typeface="Calibri"/>
                <a:cs typeface="Calibri"/>
                <a:sym typeface="Calibri"/>
              </a:rPr>
              <a:t>Website:  </a:t>
            </a:r>
            <a:r>
              <a:rPr b="0" i="0" lang="en-US" sz="2000" u="sng" cap="none" strike="noStrike">
                <a:solidFill>
                  <a:schemeClr val="hlink"/>
                </a:solidFill>
                <a:latin typeface="Calibri"/>
                <a:ea typeface="Calibri"/>
                <a:cs typeface="Calibri"/>
                <a:sym typeface="Calibri"/>
                <a:hlinkClick r:id="rId9"/>
              </a:rPr>
              <a:t>https://iltccabc.ca/</a:t>
            </a:r>
            <a:r>
              <a:rPr b="0" i="0" lang="en-US" sz="2000" u="none" cap="none" strike="noStrike">
                <a:solidFill>
                  <a:srgbClr val="17365D"/>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10"/>
          <p:cNvSpPr txBox="1"/>
          <p:nvPr>
            <p:ph type="title"/>
          </p:nvPr>
        </p:nvSpPr>
        <p:spPr>
          <a:xfrm>
            <a:off x="413359" y="122696"/>
            <a:ext cx="8458200" cy="792162"/>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2060"/>
              </a:buClr>
              <a:buSzPts val="3200"/>
              <a:buFont typeface="Calibri"/>
              <a:buNone/>
            </a:pPr>
            <a:r>
              <a:rPr b="1" lang="en-US" sz="3200">
                <a:solidFill>
                  <a:srgbClr val="002060"/>
                </a:solidFill>
                <a:latin typeface="Calibri"/>
                <a:ea typeface="Calibri"/>
                <a:cs typeface="Calibri"/>
                <a:sym typeface="Calibri"/>
              </a:rPr>
              <a:t>Long-Term Care Homes Support Family Council by:</a:t>
            </a:r>
            <a:endParaRPr sz="3200"/>
          </a:p>
        </p:txBody>
      </p:sp>
      <p:sp>
        <p:nvSpPr>
          <p:cNvPr id="196" name="Google Shape;196;p10"/>
          <p:cNvSpPr txBox="1"/>
          <p:nvPr>
            <p:ph idx="1" type="body"/>
          </p:nvPr>
        </p:nvSpPr>
        <p:spPr>
          <a:xfrm>
            <a:off x="152400" y="910683"/>
            <a:ext cx="8686800" cy="5947317"/>
          </a:xfrm>
          <a:prstGeom prst="rect">
            <a:avLst/>
          </a:prstGeom>
          <a:noFill/>
          <a:ln>
            <a:noFill/>
          </a:ln>
        </p:spPr>
        <p:txBody>
          <a:bodyPr anchorCtr="0" anchor="t" bIns="45700" lIns="91425" spcFirstLastPara="1" rIns="91425" wrap="square" tIns="45700">
            <a:normAutofit fontScale="92500" lnSpcReduction="20000"/>
          </a:bodyPr>
          <a:lstStyle/>
          <a:p>
            <a:pPr indent="0" lvl="1" marL="450850" rtl="0" algn="l">
              <a:lnSpc>
                <a:spcPct val="107000"/>
              </a:lnSpc>
              <a:spcBef>
                <a:spcPts val="0"/>
              </a:spcBef>
              <a:spcAft>
                <a:spcPts val="0"/>
              </a:spcAft>
              <a:buClr>
                <a:schemeClr val="dk1"/>
              </a:buClr>
              <a:buSzPct val="100000"/>
              <a:buNone/>
            </a:pPr>
            <a:r>
              <a:rPr lang="en-US" sz="2900">
                <a:highlight>
                  <a:srgbClr val="FFFF00"/>
                </a:highlight>
                <a:latin typeface="Calibri"/>
                <a:ea typeface="Calibri"/>
                <a:cs typeface="Calibri"/>
                <a:sym typeface="Calibri"/>
              </a:rPr>
              <a:t>Promoting i</a:t>
            </a:r>
            <a:r>
              <a:rPr lang="en-US" sz="2900">
                <a:latin typeface="Calibri"/>
                <a:ea typeface="Calibri"/>
                <a:cs typeface="Calibri"/>
                <a:sym typeface="Calibri"/>
              </a:rPr>
              <a:t>nformation and education about the Family Council to families, Resident Council and staff;</a:t>
            </a:r>
            <a:br>
              <a:rPr lang="en-US" sz="2900">
                <a:latin typeface="Calibri"/>
                <a:ea typeface="Calibri"/>
                <a:cs typeface="Calibri"/>
                <a:sym typeface="Calibri"/>
              </a:rPr>
            </a:br>
            <a:endParaRPr sz="2900">
              <a:latin typeface="Calibri"/>
              <a:ea typeface="Calibri"/>
              <a:cs typeface="Calibri"/>
              <a:sym typeface="Calibri"/>
            </a:endParaRPr>
          </a:p>
          <a:p>
            <a:pPr indent="0" lvl="1" marL="457200" rtl="0" algn="l">
              <a:lnSpc>
                <a:spcPct val="107000"/>
              </a:lnSpc>
              <a:spcBef>
                <a:spcPts val="536"/>
              </a:spcBef>
              <a:spcAft>
                <a:spcPts val="0"/>
              </a:spcAft>
              <a:buClr>
                <a:schemeClr val="dk1"/>
              </a:buClr>
              <a:buSzPct val="100000"/>
              <a:buNone/>
            </a:pPr>
            <a:r>
              <a:rPr lang="en-US" sz="2900">
                <a:highlight>
                  <a:srgbClr val="FFFF00"/>
                </a:highlight>
                <a:latin typeface="Calibri"/>
                <a:ea typeface="Calibri"/>
                <a:cs typeface="Calibri"/>
                <a:sym typeface="Calibri"/>
              </a:rPr>
              <a:t>Following the </a:t>
            </a:r>
            <a:r>
              <a:rPr lang="en-US" sz="2900" u="sng">
                <a:solidFill>
                  <a:schemeClr val="hlink"/>
                </a:solidFill>
                <a:highlight>
                  <a:srgbClr val="FFFF00"/>
                </a:highlight>
                <a:latin typeface="Calibri"/>
                <a:ea typeface="Calibri"/>
                <a:cs typeface="Calibri"/>
                <a:sym typeface="Calibri"/>
                <a:hlinkClick r:id="rId3"/>
              </a:rPr>
              <a:t>BC Community Care and Assisted Living Act</a:t>
            </a:r>
            <a:endParaRPr/>
          </a:p>
          <a:p>
            <a:pPr indent="0" lvl="1" marL="457200" rtl="0" algn="l">
              <a:lnSpc>
                <a:spcPct val="107000"/>
              </a:lnSpc>
              <a:spcBef>
                <a:spcPts val="536"/>
              </a:spcBef>
              <a:spcAft>
                <a:spcPts val="0"/>
              </a:spcAft>
              <a:buClr>
                <a:schemeClr val="dk1"/>
              </a:buClr>
              <a:buSzPct val="100000"/>
              <a:buNone/>
            </a:pPr>
            <a:r>
              <a:rPr lang="en-US" sz="2900" u="sng">
                <a:solidFill>
                  <a:schemeClr val="hlink"/>
                </a:solidFill>
                <a:highlight>
                  <a:srgbClr val="FFFF00"/>
                </a:highlight>
                <a:latin typeface="Calibri"/>
                <a:ea typeface="Calibri"/>
                <a:cs typeface="Calibri"/>
                <a:sym typeface="Calibri"/>
                <a:hlinkClick r:id="rId4"/>
              </a:rPr>
              <a:t>RESIDENTIAL CARE REGULATION</a:t>
            </a:r>
            <a:br>
              <a:rPr lang="en-US" sz="2900">
                <a:latin typeface="Calibri"/>
                <a:ea typeface="Calibri"/>
                <a:cs typeface="Calibri"/>
                <a:sym typeface="Calibri"/>
              </a:rPr>
            </a:br>
            <a:endParaRPr sz="2900">
              <a:latin typeface="Calibri"/>
              <a:ea typeface="Calibri"/>
              <a:cs typeface="Calibri"/>
              <a:sym typeface="Calibri"/>
            </a:endParaRPr>
          </a:p>
          <a:p>
            <a:pPr indent="0" lvl="1" marL="457200" rtl="0" algn="l">
              <a:lnSpc>
                <a:spcPct val="107000"/>
              </a:lnSpc>
              <a:spcBef>
                <a:spcPts val="536"/>
              </a:spcBef>
              <a:spcAft>
                <a:spcPts val="0"/>
              </a:spcAft>
              <a:buClr>
                <a:schemeClr val="dk1"/>
              </a:buClr>
              <a:buSzPct val="100000"/>
              <a:buNone/>
            </a:pPr>
            <a:r>
              <a:rPr lang="en-US" sz="2900">
                <a:highlight>
                  <a:srgbClr val="FFFF00"/>
                </a:highlight>
                <a:latin typeface="Calibri"/>
                <a:ea typeface="Calibri"/>
                <a:cs typeface="Calibri"/>
                <a:sym typeface="Calibri"/>
              </a:rPr>
              <a:t>Providing</a:t>
            </a:r>
            <a:r>
              <a:rPr lang="en-US" sz="2900">
                <a:latin typeface="Calibri"/>
                <a:ea typeface="Calibri"/>
                <a:cs typeface="Calibri"/>
                <a:sym typeface="Calibri"/>
              </a:rPr>
              <a:t> a place to meet and/or virtual meeting access and distribution of meeting notices, agendas and minutes;</a:t>
            </a:r>
            <a:br>
              <a:rPr lang="en-US" sz="2900">
                <a:latin typeface="Calibri"/>
                <a:ea typeface="Calibri"/>
                <a:cs typeface="Calibri"/>
                <a:sym typeface="Calibri"/>
              </a:rPr>
            </a:br>
            <a:endParaRPr sz="2900">
              <a:latin typeface="Calibri"/>
              <a:ea typeface="Calibri"/>
              <a:cs typeface="Calibri"/>
              <a:sym typeface="Calibri"/>
            </a:endParaRPr>
          </a:p>
          <a:p>
            <a:pPr indent="0" lvl="1" marL="457200" rtl="0" algn="l">
              <a:lnSpc>
                <a:spcPct val="107000"/>
              </a:lnSpc>
              <a:spcBef>
                <a:spcPts val="536"/>
              </a:spcBef>
              <a:spcAft>
                <a:spcPts val="0"/>
              </a:spcAft>
              <a:buClr>
                <a:schemeClr val="dk1"/>
              </a:buClr>
              <a:buSzPct val="100000"/>
              <a:buNone/>
            </a:pPr>
            <a:r>
              <a:rPr lang="en-US" sz="2900">
                <a:highlight>
                  <a:srgbClr val="FFFF00"/>
                </a:highlight>
                <a:latin typeface="Calibri"/>
                <a:ea typeface="Calibri"/>
                <a:cs typeface="Calibri"/>
                <a:sym typeface="Calibri"/>
              </a:rPr>
              <a:t>Engaging in a</a:t>
            </a:r>
            <a:r>
              <a:rPr lang="en-US" sz="2900">
                <a:latin typeface="Calibri"/>
                <a:ea typeface="Calibri"/>
                <a:cs typeface="Calibri"/>
                <a:sym typeface="Calibri"/>
              </a:rPr>
              <a:t> regular form of dialogue between family council and senior leadership;</a:t>
            </a:r>
            <a:br>
              <a:rPr lang="en-US" sz="2900">
                <a:latin typeface="Calibri"/>
                <a:ea typeface="Calibri"/>
                <a:cs typeface="Calibri"/>
                <a:sym typeface="Calibri"/>
              </a:rPr>
            </a:br>
            <a:endParaRPr sz="2900">
              <a:latin typeface="Calibri"/>
              <a:ea typeface="Calibri"/>
              <a:cs typeface="Calibri"/>
              <a:sym typeface="Calibri"/>
            </a:endParaRPr>
          </a:p>
          <a:p>
            <a:pPr indent="0" lvl="1" marL="457200" rtl="0" algn="l">
              <a:lnSpc>
                <a:spcPct val="107000"/>
              </a:lnSpc>
              <a:spcBef>
                <a:spcPts val="536"/>
              </a:spcBef>
              <a:spcAft>
                <a:spcPts val="0"/>
              </a:spcAft>
              <a:buClr>
                <a:schemeClr val="dk1"/>
              </a:buClr>
              <a:buSzPct val="100000"/>
              <a:buNone/>
            </a:pPr>
            <a:r>
              <a:rPr lang="en-US" sz="2900">
                <a:highlight>
                  <a:srgbClr val="FFFF00"/>
                </a:highlight>
                <a:latin typeface="Calibri"/>
                <a:ea typeface="Calibri"/>
                <a:cs typeface="Calibri"/>
                <a:sym typeface="Calibri"/>
              </a:rPr>
              <a:t>Seeking ways to engage </a:t>
            </a:r>
            <a:r>
              <a:rPr lang="en-US" sz="2900">
                <a:latin typeface="Calibri"/>
                <a:ea typeface="Calibri"/>
                <a:cs typeface="Calibri"/>
                <a:sym typeface="Calibri"/>
              </a:rPr>
              <a:t>resident and families </a:t>
            </a:r>
            <a:endParaRPr/>
          </a:p>
          <a:p>
            <a:pPr indent="-13970" lvl="0" marL="342900" rtl="0" algn="l">
              <a:lnSpc>
                <a:spcPct val="107000"/>
              </a:lnSpc>
              <a:spcBef>
                <a:spcPts val="1036"/>
              </a:spcBef>
              <a:spcAft>
                <a:spcPts val="0"/>
              </a:spcAft>
              <a:buClr>
                <a:schemeClr val="dk1"/>
              </a:buClr>
              <a:buSzPct val="100000"/>
              <a:buFont typeface="Noto Sans Symbols"/>
              <a:buNone/>
            </a:pPr>
            <a:r>
              <a:t/>
            </a:r>
            <a:endParaRPr sz="5600">
              <a:latin typeface="Calibri"/>
              <a:ea typeface="Calibri"/>
              <a:cs typeface="Calibri"/>
              <a:sym typeface="Calibri"/>
            </a:endParaRPr>
          </a:p>
          <a:p>
            <a:pPr indent="-143192" lvl="0" marL="342900" rtl="0" algn="l">
              <a:lnSpc>
                <a:spcPct val="100000"/>
              </a:lnSpc>
              <a:spcBef>
                <a:spcPts val="629"/>
              </a:spcBef>
              <a:spcAft>
                <a:spcPts val="0"/>
              </a:spcAft>
              <a:buClr>
                <a:schemeClr val="dk1"/>
              </a:buClr>
              <a:buSzPct val="100000"/>
              <a:buNone/>
            </a:pPr>
            <a:r>
              <a:t/>
            </a:r>
            <a:endParaRPr sz="34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0" name="Shape 200"/>
        <p:cNvGrpSpPr/>
        <p:nvPr/>
      </p:nvGrpSpPr>
      <p:grpSpPr>
        <a:xfrm>
          <a:off x="0" y="0"/>
          <a:ext cx="0" cy="0"/>
          <a:chOff x="0" y="0"/>
          <a:chExt cx="0" cy="0"/>
        </a:xfrm>
      </p:grpSpPr>
      <p:sp>
        <p:nvSpPr>
          <p:cNvPr id="201" name="Google Shape;201;p11"/>
          <p:cNvSpPr/>
          <p:nvPr/>
        </p:nvSpPr>
        <p:spPr>
          <a:xfrm>
            <a:off x="0" y="0"/>
            <a:ext cx="9144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2" name="Google Shape;202;p11"/>
          <p:cNvSpPr/>
          <p:nvPr/>
        </p:nvSpPr>
        <p:spPr>
          <a:xfrm flipH="1">
            <a:off x="0" y="-1"/>
            <a:ext cx="9143997" cy="1590742"/>
          </a:xfrm>
          <a:prstGeom prst="rect">
            <a:avLst/>
          </a:prstGeom>
          <a:gradFill>
            <a:gsLst>
              <a:gs pos="0">
                <a:srgbClr val="000000"/>
              </a:gs>
              <a:gs pos="100000">
                <a:srgbClr val="366092"/>
              </a:gs>
            </a:gsLst>
            <a:lin ang="8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3" name="Google Shape;203;p11"/>
          <p:cNvSpPr/>
          <p:nvPr/>
        </p:nvSpPr>
        <p:spPr>
          <a:xfrm flipH="1" rot="10800000">
            <a:off x="-2" y="0"/>
            <a:ext cx="6086479" cy="1590742"/>
          </a:xfrm>
          <a:prstGeom prst="rect">
            <a:avLst/>
          </a:prstGeom>
          <a:gradFill>
            <a:gsLst>
              <a:gs pos="0">
                <a:srgbClr val="4F81BD">
                  <a:alpha val="0"/>
                </a:srgbClr>
              </a:gs>
              <a:gs pos="20000">
                <a:srgbClr val="4F81BD">
                  <a:alpha val="0"/>
                </a:srgbClr>
              </a:gs>
              <a:gs pos="100000">
                <a:srgbClr val="244061">
                  <a:alpha val="54509"/>
                </a:srgbClr>
              </a:gs>
            </a:gsLst>
            <a:lin ang="13800001"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4" name="Google Shape;204;p11"/>
          <p:cNvSpPr/>
          <p:nvPr/>
        </p:nvSpPr>
        <p:spPr>
          <a:xfrm flipH="1">
            <a:off x="6086474" y="-1"/>
            <a:ext cx="3057523" cy="1590742"/>
          </a:xfrm>
          <a:prstGeom prst="rect">
            <a:avLst/>
          </a:prstGeom>
          <a:gradFill>
            <a:gsLst>
              <a:gs pos="0">
                <a:srgbClr val="4F81BD">
                  <a:alpha val="65490"/>
                </a:srgbClr>
              </a:gs>
              <a:gs pos="100000">
                <a:srgbClr val="000000">
                  <a:alpha val="29411"/>
                </a:srgbClr>
              </a:gs>
            </a:gsLst>
            <a:lin ang="13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5" name="Google Shape;205;p11"/>
          <p:cNvSpPr/>
          <p:nvPr/>
        </p:nvSpPr>
        <p:spPr>
          <a:xfrm>
            <a:off x="344512" y="-1"/>
            <a:ext cx="8799485" cy="1597433"/>
          </a:xfrm>
          <a:prstGeom prst="rect">
            <a:avLst/>
          </a:prstGeom>
          <a:gradFill>
            <a:gsLst>
              <a:gs pos="0">
                <a:srgbClr val="000000">
                  <a:alpha val="0"/>
                </a:srgbClr>
              </a:gs>
              <a:gs pos="50000">
                <a:srgbClr val="000000">
                  <a:alpha val="0"/>
                </a:srgbClr>
              </a:gs>
              <a:gs pos="99000">
                <a:srgbClr val="244061">
                  <a:alpha val="51372"/>
                </a:srgbClr>
              </a:gs>
              <a:gs pos="100000">
                <a:srgbClr val="244061">
                  <a:alpha val="51372"/>
                </a:srgbClr>
              </a:gs>
            </a:gsLst>
            <a:lin ang="16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6" name="Google Shape;206;p11"/>
          <p:cNvSpPr txBox="1"/>
          <p:nvPr>
            <p:ph type="title"/>
          </p:nvPr>
        </p:nvSpPr>
        <p:spPr>
          <a:xfrm>
            <a:off x="1028699" y="294538"/>
            <a:ext cx="7421963" cy="1033669"/>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rgbClr val="FFFFFF"/>
              </a:buClr>
              <a:buSzPct val="100000"/>
              <a:buFont typeface="Calibri"/>
              <a:buNone/>
            </a:pPr>
            <a:r>
              <a:rPr lang="en-US" sz="3500">
                <a:solidFill>
                  <a:srgbClr val="FFFFFF"/>
                </a:solidFill>
              </a:rPr>
              <a:t>Meeting #1 Family Information Session with support from your regional association</a:t>
            </a:r>
            <a:endParaRPr/>
          </a:p>
        </p:txBody>
      </p:sp>
      <p:sp>
        <p:nvSpPr>
          <p:cNvPr id="207" name="Google Shape;207;p11"/>
          <p:cNvSpPr txBox="1"/>
          <p:nvPr>
            <p:ph idx="1" type="body"/>
          </p:nvPr>
        </p:nvSpPr>
        <p:spPr>
          <a:xfrm>
            <a:off x="609600" y="1590741"/>
            <a:ext cx="8168641" cy="5114859"/>
          </a:xfrm>
          <a:prstGeom prst="rect">
            <a:avLst/>
          </a:prstGeom>
          <a:noFill/>
          <a:ln>
            <a:noFill/>
          </a:ln>
        </p:spPr>
        <p:txBody>
          <a:bodyPr anchorCtr="0" anchor="ctr" bIns="45700" lIns="91425" spcFirstLastPara="1" rIns="91425" wrap="square" tIns="45700">
            <a:noAutofit/>
          </a:bodyPr>
          <a:lstStyle/>
          <a:p>
            <a:pPr indent="-514350" lvl="0" marL="514350" rtl="0" algn="l">
              <a:lnSpc>
                <a:spcPct val="100000"/>
              </a:lnSpc>
              <a:spcBef>
                <a:spcPts val="0"/>
              </a:spcBef>
              <a:spcAft>
                <a:spcPts val="0"/>
              </a:spcAft>
              <a:buClr>
                <a:schemeClr val="dk1"/>
              </a:buClr>
              <a:buSzPts val="2400"/>
              <a:buAutoNum type="arabicPeriod"/>
            </a:pPr>
            <a:r>
              <a:rPr lang="en-US" sz="2400"/>
              <a:t>Hold a Family Information Session</a:t>
            </a:r>
            <a:endParaRPr/>
          </a:p>
          <a:p>
            <a:pPr indent="-514350" lvl="0" marL="514350" rtl="0" algn="l">
              <a:lnSpc>
                <a:spcPct val="100000"/>
              </a:lnSpc>
              <a:spcBef>
                <a:spcPts val="480"/>
              </a:spcBef>
              <a:spcAft>
                <a:spcPts val="0"/>
              </a:spcAft>
              <a:buClr>
                <a:schemeClr val="dk1"/>
              </a:buClr>
              <a:buSzPts val="2400"/>
              <a:buAutoNum type="arabicPeriod"/>
            </a:pPr>
            <a:r>
              <a:rPr lang="en-US" sz="2400"/>
              <a:t>Inform about the opportunity to establish a Family Council.</a:t>
            </a:r>
            <a:endParaRPr/>
          </a:p>
          <a:p>
            <a:pPr indent="-514350" lvl="0" marL="514350" rtl="0" algn="l">
              <a:lnSpc>
                <a:spcPct val="100000"/>
              </a:lnSpc>
              <a:spcBef>
                <a:spcPts val="480"/>
              </a:spcBef>
              <a:spcAft>
                <a:spcPts val="0"/>
              </a:spcAft>
              <a:buClr>
                <a:schemeClr val="dk1"/>
              </a:buClr>
              <a:buSzPts val="2400"/>
              <a:buAutoNum type="arabicPeriod"/>
            </a:pPr>
            <a:r>
              <a:rPr lang="en-US" sz="2400"/>
              <a:t>Maximize attendance: lead time, reminder, hybrid (virtual and in person) meeting, late afternoon, evening</a:t>
            </a:r>
            <a:endParaRPr/>
          </a:p>
          <a:p>
            <a:pPr indent="-514350" lvl="0" marL="514350" rtl="0" algn="l">
              <a:lnSpc>
                <a:spcPct val="100000"/>
              </a:lnSpc>
              <a:spcBef>
                <a:spcPts val="480"/>
              </a:spcBef>
              <a:spcAft>
                <a:spcPts val="0"/>
              </a:spcAft>
              <a:buClr>
                <a:schemeClr val="dk1"/>
              </a:buClr>
              <a:buSzPts val="2400"/>
              <a:buAutoNum type="arabicPeriod"/>
            </a:pPr>
            <a:r>
              <a:rPr lang="en-US" sz="2400"/>
              <a:t>At the meeting inspire Q&amp;A, alleviating concerns/fear and instilling confidence and pride</a:t>
            </a:r>
            <a:endParaRPr/>
          </a:p>
          <a:p>
            <a:pPr indent="-514350" lvl="0" marL="514350" rtl="0" algn="l">
              <a:lnSpc>
                <a:spcPct val="100000"/>
              </a:lnSpc>
              <a:spcBef>
                <a:spcPts val="480"/>
              </a:spcBef>
              <a:spcAft>
                <a:spcPts val="0"/>
              </a:spcAft>
              <a:buClr>
                <a:schemeClr val="dk1"/>
              </a:buClr>
              <a:buSzPts val="2400"/>
              <a:buAutoNum type="arabicPeriod"/>
            </a:pPr>
            <a:r>
              <a:rPr lang="en-US" sz="2400"/>
              <a:t>Ask for a show of interest (straw vote) for a Family Council</a:t>
            </a:r>
            <a:endParaRPr/>
          </a:p>
          <a:p>
            <a:pPr indent="-514350" lvl="0" marL="514350" rtl="0" algn="l">
              <a:lnSpc>
                <a:spcPct val="100000"/>
              </a:lnSpc>
              <a:spcBef>
                <a:spcPts val="480"/>
              </a:spcBef>
              <a:spcAft>
                <a:spcPts val="0"/>
              </a:spcAft>
              <a:buClr>
                <a:schemeClr val="dk1"/>
              </a:buClr>
              <a:buSzPts val="2400"/>
              <a:buAutoNum type="arabicPeriod"/>
            </a:pPr>
            <a:r>
              <a:rPr lang="en-US" sz="2400"/>
              <a:t>Ask who may be interested to lead the family council.</a:t>
            </a:r>
            <a:endParaRPr/>
          </a:p>
          <a:p>
            <a:pPr indent="-514350" lvl="0" marL="514350" rtl="0" algn="l">
              <a:lnSpc>
                <a:spcPct val="100000"/>
              </a:lnSpc>
              <a:spcBef>
                <a:spcPts val="480"/>
              </a:spcBef>
              <a:spcAft>
                <a:spcPts val="0"/>
              </a:spcAft>
              <a:buClr>
                <a:schemeClr val="dk1"/>
              </a:buClr>
              <a:buSzPts val="2400"/>
              <a:buAutoNum type="arabicPeriod"/>
            </a:pPr>
            <a:r>
              <a:rPr lang="en-US" sz="2400"/>
              <a:t>Send out a notice asking for an expression of interest to establish the Family Council</a:t>
            </a:r>
            <a:endParaRPr/>
          </a:p>
        </p:txBody>
      </p:sp>
      <p:sp>
        <p:nvSpPr>
          <p:cNvPr id="208" name="Google Shape;208;p11"/>
          <p:cNvSpPr txBox="1"/>
          <p:nvPr>
            <p:ph idx="12" type="sldNum"/>
          </p:nvPr>
        </p:nvSpPr>
        <p:spPr>
          <a:xfrm>
            <a:off x="8778240" y="6455431"/>
            <a:ext cx="334434" cy="365125"/>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0"/>
              </a:spcAft>
              <a:buSzPts val="1000"/>
              <a:buNone/>
            </a:pPr>
            <a:fld id="{00000000-1234-1234-1234-123412341234}" type="slidenum">
              <a:rPr lang="en-US" sz="1000">
                <a:solidFill>
                  <a:srgbClr val="7F7F7F"/>
                </a:solidFill>
              </a:rPr>
              <a:t>‹#›</a:t>
            </a:fld>
            <a:endParaRPr sz="1000">
              <a:solidFill>
                <a:srgbClr val="7F7F7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2" name="Shape 212"/>
        <p:cNvGrpSpPr/>
        <p:nvPr/>
      </p:nvGrpSpPr>
      <p:grpSpPr>
        <a:xfrm>
          <a:off x="0" y="0"/>
          <a:ext cx="0" cy="0"/>
          <a:chOff x="0" y="0"/>
          <a:chExt cx="0" cy="0"/>
        </a:xfrm>
      </p:grpSpPr>
      <p:sp>
        <p:nvSpPr>
          <p:cNvPr id="213" name="Google Shape;213;p12"/>
          <p:cNvSpPr/>
          <p:nvPr/>
        </p:nvSpPr>
        <p:spPr>
          <a:xfrm>
            <a:off x="0" y="0"/>
            <a:ext cx="9144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4" name="Google Shape;214;p12"/>
          <p:cNvSpPr/>
          <p:nvPr/>
        </p:nvSpPr>
        <p:spPr>
          <a:xfrm>
            <a:off x="0" y="0"/>
            <a:ext cx="9141714"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5" name="Google Shape;215;p12"/>
          <p:cNvSpPr/>
          <p:nvPr/>
        </p:nvSpPr>
        <p:spPr>
          <a:xfrm flipH="1" rot="5400000">
            <a:off x="-1914813" y="1914812"/>
            <a:ext cx="6858000" cy="3028377"/>
          </a:xfrm>
          <a:prstGeom prst="rect">
            <a:avLst/>
          </a:prstGeom>
          <a:gradFill>
            <a:gsLst>
              <a:gs pos="0">
                <a:srgbClr val="000000"/>
              </a:gs>
              <a:gs pos="8000">
                <a:srgbClr val="000000"/>
              </a:gs>
              <a:gs pos="100000">
                <a:srgbClr val="366092"/>
              </a:gs>
            </a:gsLst>
            <a:lin ang="3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6" name="Google Shape;216;p12"/>
          <p:cNvSpPr/>
          <p:nvPr/>
        </p:nvSpPr>
        <p:spPr>
          <a:xfrm flipH="1" rot="5400000">
            <a:off x="-1914814" y="1924949"/>
            <a:ext cx="6857999" cy="3028379"/>
          </a:xfrm>
          <a:prstGeom prst="rect">
            <a:avLst/>
          </a:prstGeom>
          <a:gradFill>
            <a:gsLst>
              <a:gs pos="0">
                <a:srgbClr val="000000">
                  <a:alpha val="0"/>
                </a:srgbClr>
              </a:gs>
              <a:gs pos="99000">
                <a:srgbClr val="4F81BD">
                  <a:alpha val="45490"/>
                </a:srgbClr>
              </a:gs>
              <a:gs pos="100000">
                <a:srgbClr val="4F81BD">
                  <a:alpha val="45490"/>
                </a:srgbClr>
              </a:gs>
            </a:gsLst>
            <a:lin ang="1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7" name="Google Shape;217;p12"/>
          <p:cNvSpPr/>
          <p:nvPr/>
        </p:nvSpPr>
        <p:spPr>
          <a:xfrm flipH="1" rot="5400000">
            <a:off x="263195" y="4092815"/>
            <a:ext cx="2501979" cy="3028381"/>
          </a:xfrm>
          <a:prstGeom prst="rect">
            <a:avLst/>
          </a:prstGeom>
          <a:gradFill>
            <a:gsLst>
              <a:gs pos="0">
                <a:srgbClr val="4F81BD">
                  <a:alpha val="28235"/>
                </a:srgbClr>
              </a:gs>
              <a:gs pos="2000">
                <a:srgbClr val="4F81BD">
                  <a:alpha val="28235"/>
                </a:srgbClr>
              </a:gs>
              <a:gs pos="100000">
                <a:srgbClr val="000000">
                  <a:alpha val="29411"/>
                </a:srgbClr>
              </a:gs>
            </a:gsLst>
            <a:lin ang="7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8" name="Google Shape;218;p12"/>
          <p:cNvSpPr/>
          <p:nvPr/>
        </p:nvSpPr>
        <p:spPr>
          <a:xfrm rot="-964587">
            <a:off x="-376302" y="969718"/>
            <a:ext cx="2925267" cy="4178958"/>
          </a:xfrm>
          <a:custGeom>
            <a:rect b="b" l="l" r="r" t="t"/>
            <a:pathLst>
              <a:path extrusionOk="0" h="4178958" w="3900357">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0">
                <a:srgbClr val="000000">
                  <a:alpha val="0"/>
                </a:srgbClr>
              </a:gs>
              <a:gs pos="29000">
                <a:srgbClr val="000000">
                  <a:alpha val="0"/>
                </a:srgbClr>
              </a:gs>
              <a:gs pos="100000">
                <a:srgbClr val="4F81BD">
                  <a:alpha val="42352"/>
                </a:srgbClr>
              </a:gs>
            </a:gsLst>
            <a:lin ang="1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9" name="Google Shape;219;p12"/>
          <p:cNvSpPr/>
          <p:nvPr/>
        </p:nvSpPr>
        <p:spPr>
          <a:xfrm flipH="1" rot="5400000">
            <a:off x="-1914820" y="1904672"/>
            <a:ext cx="6858003" cy="3028376"/>
          </a:xfrm>
          <a:prstGeom prst="rect">
            <a:avLst/>
          </a:prstGeom>
          <a:gradFill>
            <a:gsLst>
              <a:gs pos="0">
                <a:srgbClr val="000000">
                  <a:alpha val="0"/>
                </a:srgbClr>
              </a:gs>
              <a:gs pos="99000">
                <a:srgbClr val="93B3D7">
                  <a:alpha val="10588"/>
                </a:srgbClr>
              </a:gs>
              <a:gs pos="100000">
                <a:srgbClr val="93B3D7">
                  <a:alpha val="10588"/>
                </a:srgbClr>
              </a:gs>
            </a:gsLst>
            <a:lin ang="7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0" name="Google Shape;220;p12"/>
          <p:cNvSpPr txBox="1"/>
          <p:nvPr>
            <p:ph type="title"/>
          </p:nvPr>
        </p:nvSpPr>
        <p:spPr>
          <a:xfrm>
            <a:off x="401890" y="1143000"/>
            <a:ext cx="2401025" cy="3387497"/>
          </a:xfrm>
          <a:prstGeom prst="rect">
            <a:avLst/>
          </a:prstGeom>
          <a:noFill/>
          <a:ln>
            <a:noFill/>
          </a:ln>
        </p:spPr>
        <p:txBody>
          <a:bodyPr anchorCtr="0" anchor="b" bIns="45700" lIns="91425" spcFirstLastPara="1" rIns="91425" wrap="square" tIns="45700">
            <a:normAutofit fontScale="90000"/>
          </a:bodyPr>
          <a:lstStyle/>
          <a:p>
            <a:pPr indent="0" lvl="0" marL="0" rtl="0" algn="r">
              <a:lnSpc>
                <a:spcPct val="100000"/>
              </a:lnSpc>
              <a:spcBef>
                <a:spcPts val="0"/>
              </a:spcBef>
              <a:spcAft>
                <a:spcPts val="0"/>
              </a:spcAft>
              <a:buClr>
                <a:srgbClr val="FFFFFF"/>
              </a:buClr>
              <a:buSzPct val="100000"/>
              <a:buFont typeface="Calibri"/>
              <a:buNone/>
            </a:pPr>
            <a:r>
              <a:rPr lang="en-US" sz="3500">
                <a:solidFill>
                  <a:srgbClr val="FFFFFF"/>
                </a:solidFill>
              </a:rPr>
              <a:t>Meeting #2 </a:t>
            </a:r>
            <a:br>
              <a:rPr lang="en-US" sz="3500">
                <a:solidFill>
                  <a:srgbClr val="FFFFFF"/>
                </a:solidFill>
              </a:rPr>
            </a:br>
            <a:r>
              <a:rPr lang="en-US" sz="3500">
                <a:solidFill>
                  <a:srgbClr val="FFFFFF"/>
                </a:solidFill>
              </a:rPr>
              <a:t>Establish the Family Council with support from your regional association</a:t>
            </a:r>
            <a:endParaRPr/>
          </a:p>
        </p:txBody>
      </p:sp>
      <p:sp>
        <p:nvSpPr>
          <p:cNvPr id="221" name="Google Shape;221;p12"/>
          <p:cNvSpPr txBox="1"/>
          <p:nvPr>
            <p:ph idx="1" type="body"/>
          </p:nvPr>
        </p:nvSpPr>
        <p:spPr>
          <a:xfrm>
            <a:off x="3420425" y="304800"/>
            <a:ext cx="5103779" cy="5890727"/>
          </a:xfrm>
          <a:prstGeom prst="rect">
            <a:avLst/>
          </a:prstGeom>
          <a:noFill/>
          <a:ln>
            <a:noFill/>
          </a:ln>
        </p:spPr>
        <p:txBody>
          <a:bodyPr anchorCtr="0" anchor="ctr" bIns="45700" lIns="91425" spcFirstLastPara="1" rIns="91425" wrap="square" tIns="45700">
            <a:noAutofit/>
          </a:bodyPr>
          <a:lstStyle/>
          <a:p>
            <a:pPr indent="-514350" lvl="0" marL="514350" rtl="0" algn="l">
              <a:lnSpc>
                <a:spcPct val="100000"/>
              </a:lnSpc>
              <a:spcBef>
                <a:spcPts val="0"/>
              </a:spcBef>
              <a:spcAft>
                <a:spcPts val="0"/>
              </a:spcAft>
              <a:buClr>
                <a:schemeClr val="dk1"/>
              </a:buClr>
              <a:buSzPts val="2400"/>
              <a:buAutoNum type="arabicPeriod"/>
            </a:pPr>
            <a:r>
              <a:rPr lang="en-US" sz="2400"/>
              <a:t>Interested families and regional association meet</a:t>
            </a:r>
            <a:endParaRPr/>
          </a:p>
          <a:p>
            <a:pPr indent="-514350" lvl="0" marL="514350" rtl="0" algn="l">
              <a:lnSpc>
                <a:spcPct val="100000"/>
              </a:lnSpc>
              <a:spcBef>
                <a:spcPts val="480"/>
              </a:spcBef>
              <a:spcAft>
                <a:spcPts val="0"/>
              </a:spcAft>
              <a:buClr>
                <a:schemeClr val="dk1"/>
              </a:buClr>
              <a:buSzPts val="2400"/>
              <a:buAutoNum type="arabicPeriod"/>
            </a:pPr>
            <a:r>
              <a:rPr lang="en-US" sz="2400"/>
              <a:t>Create Terms of Reference and Code of Conduct, confirm supports</a:t>
            </a:r>
            <a:endParaRPr/>
          </a:p>
          <a:p>
            <a:pPr indent="-514350" lvl="0" marL="514350" rtl="0" algn="l">
              <a:lnSpc>
                <a:spcPct val="100000"/>
              </a:lnSpc>
              <a:spcBef>
                <a:spcPts val="480"/>
              </a:spcBef>
              <a:spcAft>
                <a:spcPts val="0"/>
              </a:spcAft>
              <a:buClr>
                <a:schemeClr val="dk1"/>
              </a:buClr>
              <a:buSzPts val="2400"/>
              <a:buAutoNum type="arabicPeriod"/>
            </a:pPr>
            <a:r>
              <a:rPr lang="en-US" sz="2400"/>
              <a:t>Set a date/time to invite all families to the first council meeting,</a:t>
            </a:r>
            <a:endParaRPr/>
          </a:p>
          <a:p>
            <a:pPr indent="-514350" lvl="0" marL="514350" rtl="0" algn="l">
              <a:lnSpc>
                <a:spcPct val="100000"/>
              </a:lnSpc>
              <a:spcBef>
                <a:spcPts val="480"/>
              </a:spcBef>
              <a:spcAft>
                <a:spcPts val="0"/>
              </a:spcAft>
              <a:buClr>
                <a:schemeClr val="dk1"/>
              </a:buClr>
              <a:buSzPts val="2400"/>
              <a:buAutoNum type="arabicPeriod"/>
            </a:pPr>
            <a:r>
              <a:rPr lang="en-US" sz="2400"/>
              <a:t>Meeting: Introduce candidates for Executive,</a:t>
            </a:r>
            <a:endParaRPr/>
          </a:p>
          <a:p>
            <a:pPr indent="-514350" lvl="0" marL="514350" rtl="0" algn="l">
              <a:lnSpc>
                <a:spcPct val="100000"/>
              </a:lnSpc>
              <a:spcBef>
                <a:spcPts val="480"/>
              </a:spcBef>
              <a:spcAft>
                <a:spcPts val="0"/>
              </a:spcAft>
              <a:buClr>
                <a:schemeClr val="dk1"/>
              </a:buClr>
              <a:buSzPts val="2400"/>
              <a:buAutoNum type="arabicPeriod"/>
            </a:pPr>
            <a:r>
              <a:rPr lang="en-US" sz="2400"/>
              <a:t>Define the council as per governance documents</a:t>
            </a:r>
            <a:endParaRPr/>
          </a:p>
          <a:p>
            <a:pPr indent="-514350" lvl="0" marL="514350" rtl="0" algn="l">
              <a:lnSpc>
                <a:spcPct val="100000"/>
              </a:lnSpc>
              <a:spcBef>
                <a:spcPts val="480"/>
              </a:spcBef>
              <a:spcAft>
                <a:spcPts val="0"/>
              </a:spcAft>
              <a:buClr>
                <a:schemeClr val="dk1"/>
              </a:buClr>
              <a:buSzPts val="2400"/>
              <a:buAutoNum type="arabicPeriod"/>
            </a:pPr>
            <a:r>
              <a:rPr lang="en-US" sz="2400"/>
              <a:t>Vote the council in as presented</a:t>
            </a:r>
            <a:endParaRPr/>
          </a:p>
          <a:p>
            <a:pPr indent="-514350" lvl="0" marL="514350" rtl="0" algn="l">
              <a:lnSpc>
                <a:spcPct val="100000"/>
              </a:lnSpc>
              <a:spcBef>
                <a:spcPts val="480"/>
              </a:spcBef>
              <a:spcAft>
                <a:spcPts val="0"/>
              </a:spcAft>
              <a:buClr>
                <a:schemeClr val="dk1"/>
              </a:buClr>
              <a:buSzPts val="2400"/>
              <a:buAutoNum type="arabicPeriod"/>
            </a:pPr>
            <a:r>
              <a:rPr lang="en-US" sz="2400"/>
              <a:t>Set next date and agenda for your meeting and start sharing.</a:t>
            </a:r>
            <a:endParaRPr/>
          </a:p>
          <a:p>
            <a:pPr indent="-514350" lvl="0" marL="514350" rtl="0" algn="l">
              <a:lnSpc>
                <a:spcPct val="100000"/>
              </a:lnSpc>
              <a:spcBef>
                <a:spcPts val="480"/>
              </a:spcBef>
              <a:spcAft>
                <a:spcPts val="0"/>
              </a:spcAft>
              <a:buClr>
                <a:schemeClr val="dk1"/>
              </a:buClr>
              <a:buSzPts val="2400"/>
              <a:buAutoNum type="arabicPeriod"/>
            </a:pPr>
            <a:r>
              <a:rPr lang="en-US" sz="2400"/>
              <a:t>Enjoy taking part in something that can affect positive change in long term care everywhere!</a:t>
            </a:r>
            <a:endParaRPr/>
          </a:p>
        </p:txBody>
      </p:sp>
      <p:sp>
        <p:nvSpPr>
          <p:cNvPr id="222" name="Google Shape;222;p12"/>
          <p:cNvSpPr txBox="1"/>
          <p:nvPr>
            <p:ph idx="12" type="sldNum"/>
          </p:nvPr>
        </p:nvSpPr>
        <p:spPr>
          <a:xfrm>
            <a:off x="8778240" y="6455664"/>
            <a:ext cx="336042" cy="365125"/>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0"/>
              </a:spcAft>
              <a:buSzPts val="1000"/>
              <a:buNone/>
            </a:pPr>
            <a:fld id="{00000000-1234-1234-1234-123412341234}" type="slidenum">
              <a:rPr lang="en-US" sz="1000">
                <a:solidFill>
                  <a:srgbClr val="7F7F7F"/>
                </a:solidFill>
              </a:rPr>
              <a:t>‹#›</a:t>
            </a:fld>
            <a:endParaRPr sz="1000">
              <a:solidFill>
                <a:srgbClr val="7F7F7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7" name="Shape 227"/>
        <p:cNvGrpSpPr/>
        <p:nvPr/>
      </p:nvGrpSpPr>
      <p:grpSpPr>
        <a:xfrm>
          <a:off x="0" y="0"/>
          <a:ext cx="0" cy="0"/>
          <a:chOff x="0" y="0"/>
          <a:chExt cx="0" cy="0"/>
        </a:xfrm>
      </p:grpSpPr>
      <p:sp>
        <p:nvSpPr>
          <p:cNvPr id="228" name="Google Shape;228;p13"/>
          <p:cNvSpPr/>
          <p:nvPr/>
        </p:nvSpPr>
        <p:spPr>
          <a:xfrm>
            <a:off x="0" y="0"/>
            <a:ext cx="9144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9" name="Google Shape;229;p13"/>
          <p:cNvSpPr txBox="1"/>
          <p:nvPr>
            <p:ph type="title"/>
          </p:nvPr>
        </p:nvSpPr>
        <p:spPr>
          <a:xfrm>
            <a:off x="342900" y="492228"/>
            <a:ext cx="5295900" cy="84959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2800"/>
              <a:buFont typeface="Calibri"/>
              <a:buNone/>
            </a:pPr>
            <a:r>
              <a:rPr b="1" lang="en-US" sz="2800">
                <a:highlight>
                  <a:srgbClr val="FFFF00"/>
                </a:highlight>
                <a:latin typeface="Calibri"/>
                <a:ea typeface="Calibri"/>
                <a:cs typeface="Calibri"/>
                <a:sym typeface="Calibri"/>
              </a:rPr>
              <a:t>The regional association of family councils supports you</a:t>
            </a:r>
            <a:endParaRPr sz="2800"/>
          </a:p>
        </p:txBody>
      </p:sp>
      <p:sp>
        <p:nvSpPr>
          <p:cNvPr id="230" name="Google Shape;230;p13"/>
          <p:cNvSpPr txBox="1"/>
          <p:nvPr>
            <p:ph idx="1" type="body"/>
          </p:nvPr>
        </p:nvSpPr>
        <p:spPr>
          <a:xfrm>
            <a:off x="171450" y="1143000"/>
            <a:ext cx="4964075" cy="5562600"/>
          </a:xfrm>
          <a:prstGeom prst="rect">
            <a:avLst/>
          </a:prstGeom>
          <a:noFill/>
          <a:ln>
            <a:noFill/>
          </a:ln>
        </p:spPr>
        <p:txBody>
          <a:bodyPr anchorCtr="0" anchor="t" bIns="45700" lIns="91425" spcFirstLastPara="1" rIns="91425" wrap="square" tIns="45700">
            <a:normAutofit fontScale="25000" lnSpcReduction="20000"/>
          </a:bodyPr>
          <a:lstStyle/>
          <a:p>
            <a:pPr indent="0" lvl="0" marL="0" rtl="0" algn="l">
              <a:lnSpc>
                <a:spcPct val="90000"/>
              </a:lnSpc>
              <a:spcBef>
                <a:spcPts val="0"/>
              </a:spcBef>
              <a:spcAft>
                <a:spcPts val="0"/>
              </a:spcAft>
              <a:buClr>
                <a:schemeClr val="dk1"/>
              </a:buClr>
              <a:buSzPct val="100000"/>
              <a:buNone/>
            </a:pPr>
            <a:br>
              <a:rPr lang="en-US" sz="5900"/>
            </a:br>
            <a:br>
              <a:rPr lang="en-US" sz="11200"/>
            </a:br>
            <a:r>
              <a:rPr lang="en-US" sz="11200" cap="none"/>
              <a:t>TIPS FOR HOLDING A (VIRTUAL) COUNCIL MEETING</a:t>
            </a:r>
            <a:br>
              <a:rPr lang="en-US" sz="11200" cap="none"/>
            </a:br>
            <a:br>
              <a:rPr lang="en-US" sz="11200" cap="none"/>
            </a:br>
            <a:r>
              <a:rPr lang="en-US" sz="11200" cap="none"/>
              <a:t>HOW TO MEASURE EFFECTIVENESS</a:t>
            </a:r>
            <a:br>
              <a:rPr lang="en-US" sz="11200" cap="none"/>
            </a:br>
            <a:br>
              <a:rPr lang="en-US" sz="11200" cap="none"/>
            </a:br>
            <a:r>
              <a:rPr lang="en-US" sz="11200" cap="none"/>
              <a:t>ADDRESSING HOT TOPICS</a:t>
            </a:r>
            <a:br>
              <a:rPr lang="en-US" sz="11200" cap="none"/>
            </a:br>
            <a:br>
              <a:rPr lang="en-US" sz="11200" cap="none"/>
            </a:br>
            <a:r>
              <a:rPr lang="en-US" sz="11200" cap="none"/>
              <a:t>HOW TO ENCOURAGE PARTICIPATION</a:t>
            </a:r>
            <a:br>
              <a:rPr lang="en-US" sz="11200" cap="none"/>
            </a:br>
            <a:br>
              <a:rPr lang="en-US" sz="11200" cap="none"/>
            </a:br>
            <a:r>
              <a:rPr b="1" lang="en-US" sz="11200" cap="none"/>
              <a:t>MEETING TEMPLATES SUCH AS:</a:t>
            </a:r>
            <a:br>
              <a:rPr b="1" lang="en-US" sz="11200" cap="none"/>
            </a:br>
            <a:r>
              <a:rPr lang="en-US" sz="11200" cap="none"/>
              <a:t>AGENDA, MINUTES, POSTERS, </a:t>
            </a:r>
            <a:br>
              <a:rPr lang="en-US" sz="11200" cap="none"/>
            </a:br>
            <a:r>
              <a:rPr lang="en-US" sz="11200" cap="none"/>
              <a:t>NOTICES</a:t>
            </a:r>
            <a:br>
              <a:rPr lang="en-US" sz="11200" cap="none"/>
            </a:br>
            <a:br>
              <a:rPr lang="en-US" sz="2000"/>
            </a:br>
            <a:r>
              <a:rPr lang="en-US" sz="800">
                <a:latin typeface="Avenir"/>
                <a:ea typeface="Avenir"/>
                <a:cs typeface="Avenir"/>
                <a:sym typeface="Avenir"/>
              </a:rPr>
              <a:t> </a:t>
            </a:r>
            <a:endParaRPr sz="800">
              <a:latin typeface="Calibri"/>
              <a:ea typeface="Calibri"/>
              <a:cs typeface="Calibri"/>
              <a:sym typeface="Calibri"/>
            </a:endParaRPr>
          </a:p>
          <a:p>
            <a:pPr indent="-330200" lvl="0" marL="342900" rtl="0" algn="l">
              <a:lnSpc>
                <a:spcPct val="90000"/>
              </a:lnSpc>
              <a:spcBef>
                <a:spcPts val="840"/>
              </a:spcBef>
              <a:spcAft>
                <a:spcPts val="0"/>
              </a:spcAft>
              <a:buClr>
                <a:schemeClr val="dk1"/>
              </a:buClr>
              <a:buSzPct val="100000"/>
              <a:buNone/>
            </a:pPr>
            <a:r>
              <a:t/>
            </a:r>
            <a:endParaRPr sz="800"/>
          </a:p>
        </p:txBody>
      </p:sp>
      <p:sp>
        <p:nvSpPr>
          <p:cNvPr id="231" name="Google Shape;231;p13"/>
          <p:cNvSpPr/>
          <p:nvPr/>
        </p:nvSpPr>
        <p:spPr>
          <a:xfrm flipH="1" rot="10800000">
            <a:off x="6092499" y="-5"/>
            <a:ext cx="3069391" cy="6858000"/>
          </a:xfrm>
          <a:prstGeom prst="rect">
            <a:avLst/>
          </a:prstGeom>
          <a:gradFill>
            <a:gsLst>
              <a:gs pos="0">
                <a:srgbClr val="000000">
                  <a:alpha val="93333"/>
                </a:srgbClr>
              </a:gs>
              <a:gs pos="8000">
                <a:srgbClr val="000000">
                  <a:alpha val="93333"/>
                </a:srgbClr>
              </a:gs>
              <a:gs pos="100000">
                <a:schemeClr val="accent1"/>
              </a:gs>
            </a:gsLst>
            <a:lin ang="2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2" name="Google Shape;232;p13"/>
          <p:cNvSpPr/>
          <p:nvPr/>
        </p:nvSpPr>
        <p:spPr>
          <a:xfrm flipH="1" rot="10800000">
            <a:off x="6092499" y="-2"/>
            <a:ext cx="3069391" cy="6400369"/>
          </a:xfrm>
          <a:prstGeom prst="rect">
            <a:avLst/>
          </a:prstGeom>
          <a:gradFill>
            <a:gsLst>
              <a:gs pos="0">
                <a:srgbClr val="244061">
                  <a:alpha val="0"/>
                </a:srgbClr>
              </a:gs>
              <a:gs pos="31000">
                <a:srgbClr val="244061">
                  <a:alpha val="0"/>
                </a:srgbClr>
              </a:gs>
              <a:gs pos="100000">
                <a:srgbClr val="244061">
                  <a:alpha val="25490"/>
                </a:srgbClr>
              </a:gs>
            </a:gsLst>
            <a:lin ang="18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3" name="Google Shape;233;p13"/>
          <p:cNvSpPr/>
          <p:nvPr/>
        </p:nvSpPr>
        <p:spPr>
          <a:xfrm flipH="1" rot="10800000">
            <a:off x="6092499" y="-22"/>
            <a:ext cx="3051501" cy="6400389"/>
          </a:xfrm>
          <a:prstGeom prst="rect">
            <a:avLst/>
          </a:prstGeom>
          <a:gradFill>
            <a:gsLst>
              <a:gs pos="0">
                <a:srgbClr val="4F81BD">
                  <a:alpha val="0"/>
                </a:srgbClr>
              </a:gs>
              <a:gs pos="72000">
                <a:srgbClr val="000000">
                  <a:alpha val="20392"/>
                </a:srgbClr>
              </a:gs>
              <a:gs pos="100000">
                <a:srgbClr val="000000">
                  <a:alpha val="20392"/>
                </a:srgbClr>
              </a:gs>
            </a:gsLst>
            <a:lin ang="3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4" name="Google Shape;234;p13"/>
          <p:cNvSpPr/>
          <p:nvPr/>
        </p:nvSpPr>
        <p:spPr>
          <a:xfrm flipH="1" rot="10800000">
            <a:off x="6092499" y="-10"/>
            <a:ext cx="2708601" cy="6857997"/>
          </a:xfrm>
          <a:prstGeom prst="rect">
            <a:avLst/>
          </a:prstGeom>
          <a:gradFill>
            <a:gsLst>
              <a:gs pos="0">
                <a:srgbClr val="4F81BD">
                  <a:alpha val="0"/>
                </a:srgbClr>
              </a:gs>
              <a:gs pos="93000">
                <a:srgbClr val="000000">
                  <a:alpha val="28235"/>
                </a:srgbClr>
              </a:gs>
              <a:gs pos="100000">
                <a:srgbClr val="000000">
                  <a:alpha val="28235"/>
                </a:srgbClr>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35" name="Google Shape;235;p13"/>
          <p:cNvPicPr preferRelativeResize="0"/>
          <p:nvPr/>
        </p:nvPicPr>
        <p:blipFill rotWithShape="1">
          <a:blip r:embed="rId3">
            <a:alphaModFix/>
          </a:blip>
          <a:srcRect b="0" l="0" r="0" t="0"/>
          <a:stretch/>
        </p:blipFill>
        <p:spPr>
          <a:xfrm>
            <a:off x="5306975" y="1687860"/>
            <a:ext cx="3127897" cy="351417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9" name="Shape 239"/>
        <p:cNvGrpSpPr/>
        <p:nvPr/>
      </p:nvGrpSpPr>
      <p:grpSpPr>
        <a:xfrm>
          <a:off x="0" y="0"/>
          <a:ext cx="0" cy="0"/>
          <a:chOff x="0" y="0"/>
          <a:chExt cx="0" cy="0"/>
        </a:xfrm>
      </p:grpSpPr>
      <p:sp>
        <p:nvSpPr>
          <p:cNvPr id="240" name="Google Shape;240;p14"/>
          <p:cNvSpPr/>
          <p:nvPr/>
        </p:nvSpPr>
        <p:spPr>
          <a:xfrm>
            <a:off x="0" y="0"/>
            <a:ext cx="9141714"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1" name="Google Shape;241;p14"/>
          <p:cNvSpPr txBox="1"/>
          <p:nvPr>
            <p:ph type="title"/>
          </p:nvPr>
        </p:nvSpPr>
        <p:spPr>
          <a:xfrm>
            <a:off x="527938" y="367126"/>
            <a:ext cx="8182230" cy="1065836"/>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800"/>
              <a:buFont typeface="Calibri"/>
              <a:buNone/>
            </a:pPr>
            <a:r>
              <a:rPr b="1" lang="en-US" sz="2800"/>
              <a:t>THANK YOU </a:t>
            </a:r>
            <a:br>
              <a:rPr b="1" lang="en-US" sz="2800"/>
            </a:br>
            <a:r>
              <a:rPr b="1" lang="en-US" sz="2800"/>
              <a:t>Long-Term Care Home!</a:t>
            </a:r>
            <a:br>
              <a:rPr b="1" lang="en-US" sz="2800"/>
            </a:br>
            <a:r>
              <a:rPr b="1" lang="en-US" sz="2800"/>
              <a:t>WE ARE ALL BETTER TOGETHER!</a:t>
            </a:r>
            <a:endParaRPr/>
          </a:p>
        </p:txBody>
      </p:sp>
      <p:sp>
        <p:nvSpPr>
          <p:cNvPr id="242" name="Google Shape;242;p14"/>
          <p:cNvSpPr/>
          <p:nvPr/>
        </p:nvSpPr>
        <p:spPr>
          <a:xfrm>
            <a:off x="2542032" y="1800088"/>
            <a:ext cx="4057650" cy="18288"/>
          </a:xfrm>
          <a:custGeom>
            <a:rect b="b" l="l" r="r" t="t"/>
            <a:pathLst>
              <a:path extrusionOk="0" fill="none" h="18288" w="4057650">
                <a:moveTo>
                  <a:pt x="0" y="0"/>
                </a:moveTo>
                <a:cubicBezTo>
                  <a:pt x="371182" y="3227"/>
                  <a:pt x="494372" y="9222"/>
                  <a:pt x="757428" y="0"/>
                </a:cubicBezTo>
                <a:cubicBezTo>
                  <a:pt x="1020484" y="-9222"/>
                  <a:pt x="1116719" y="-4357"/>
                  <a:pt x="1474279" y="0"/>
                </a:cubicBezTo>
                <a:cubicBezTo>
                  <a:pt x="1831839" y="4357"/>
                  <a:pt x="1920973" y="-11809"/>
                  <a:pt x="2191131" y="0"/>
                </a:cubicBezTo>
                <a:cubicBezTo>
                  <a:pt x="2461289" y="11809"/>
                  <a:pt x="2589480" y="-22604"/>
                  <a:pt x="2745676" y="0"/>
                </a:cubicBezTo>
                <a:cubicBezTo>
                  <a:pt x="2901872" y="22604"/>
                  <a:pt x="3136452" y="-12306"/>
                  <a:pt x="3340798" y="0"/>
                </a:cubicBezTo>
                <a:cubicBezTo>
                  <a:pt x="3545144" y="12306"/>
                  <a:pt x="3766934" y="-21556"/>
                  <a:pt x="4057650" y="0"/>
                </a:cubicBezTo>
                <a:cubicBezTo>
                  <a:pt x="4057150" y="8855"/>
                  <a:pt x="4057759" y="14521"/>
                  <a:pt x="4057650" y="18288"/>
                </a:cubicBezTo>
                <a:cubicBezTo>
                  <a:pt x="3743404" y="40125"/>
                  <a:pt x="3625516" y="-14923"/>
                  <a:pt x="3381375" y="18288"/>
                </a:cubicBezTo>
                <a:cubicBezTo>
                  <a:pt x="3137235" y="51499"/>
                  <a:pt x="2946571" y="1"/>
                  <a:pt x="2826830" y="18288"/>
                </a:cubicBezTo>
                <a:cubicBezTo>
                  <a:pt x="2707090" y="36575"/>
                  <a:pt x="2402756" y="1432"/>
                  <a:pt x="2272284" y="18288"/>
                </a:cubicBezTo>
                <a:cubicBezTo>
                  <a:pt x="2141812" y="35144"/>
                  <a:pt x="1895935" y="18199"/>
                  <a:pt x="1555432" y="18288"/>
                </a:cubicBezTo>
                <a:cubicBezTo>
                  <a:pt x="1214929" y="18377"/>
                  <a:pt x="1103072" y="14503"/>
                  <a:pt x="960310" y="18288"/>
                </a:cubicBezTo>
                <a:cubicBezTo>
                  <a:pt x="817548" y="22073"/>
                  <a:pt x="402272" y="-29359"/>
                  <a:pt x="0" y="18288"/>
                </a:cubicBezTo>
                <a:cubicBezTo>
                  <a:pt x="683" y="12014"/>
                  <a:pt x="724" y="5908"/>
                  <a:pt x="0" y="0"/>
                </a:cubicBezTo>
                <a:close/>
              </a:path>
              <a:path extrusionOk="0" h="18288" w="4057650">
                <a:moveTo>
                  <a:pt x="0" y="0"/>
                </a:moveTo>
                <a:cubicBezTo>
                  <a:pt x="248348" y="13145"/>
                  <a:pt x="486117" y="25042"/>
                  <a:pt x="635698" y="0"/>
                </a:cubicBezTo>
                <a:cubicBezTo>
                  <a:pt x="785279" y="-25042"/>
                  <a:pt x="917762" y="-5537"/>
                  <a:pt x="1190244" y="0"/>
                </a:cubicBezTo>
                <a:cubicBezTo>
                  <a:pt x="1462726" y="5537"/>
                  <a:pt x="1667120" y="-21232"/>
                  <a:pt x="1947672" y="0"/>
                </a:cubicBezTo>
                <a:cubicBezTo>
                  <a:pt x="2228224" y="21232"/>
                  <a:pt x="2280631" y="-21698"/>
                  <a:pt x="2583370" y="0"/>
                </a:cubicBezTo>
                <a:cubicBezTo>
                  <a:pt x="2886109" y="21698"/>
                  <a:pt x="3022941" y="19647"/>
                  <a:pt x="3219069" y="0"/>
                </a:cubicBezTo>
                <a:cubicBezTo>
                  <a:pt x="3415197" y="-19647"/>
                  <a:pt x="3747500" y="26991"/>
                  <a:pt x="4057650" y="0"/>
                </a:cubicBezTo>
                <a:cubicBezTo>
                  <a:pt x="4056752" y="7180"/>
                  <a:pt x="4057819" y="13790"/>
                  <a:pt x="4057650" y="18288"/>
                </a:cubicBezTo>
                <a:cubicBezTo>
                  <a:pt x="3865148" y="-3313"/>
                  <a:pt x="3702543" y="49468"/>
                  <a:pt x="3381375" y="18288"/>
                </a:cubicBezTo>
                <a:cubicBezTo>
                  <a:pt x="3060208" y="-12892"/>
                  <a:pt x="2956571" y="-8678"/>
                  <a:pt x="2826830" y="18288"/>
                </a:cubicBezTo>
                <a:cubicBezTo>
                  <a:pt x="2697089" y="45254"/>
                  <a:pt x="2411031" y="43154"/>
                  <a:pt x="2150555" y="18288"/>
                </a:cubicBezTo>
                <a:cubicBezTo>
                  <a:pt x="1890080" y="-6578"/>
                  <a:pt x="1741827" y="-615"/>
                  <a:pt x="1474280" y="18288"/>
                </a:cubicBezTo>
                <a:cubicBezTo>
                  <a:pt x="1206734" y="37191"/>
                  <a:pt x="998203" y="33335"/>
                  <a:pt x="838581" y="18288"/>
                </a:cubicBezTo>
                <a:cubicBezTo>
                  <a:pt x="678959" y="3241"/>
                  <a:pt x="187101" y="-13212"/>
                  <a:pt x="0" y="18288"/>
                </a:cubicBezTo>
                <a:cubicBezTo>
                  <a:pt x="571" y="10093"/>
                  <a:pt x="-125" y="8407"/>
                  <a:pt x="0" y="0"/>
                </a:cubicBezTo>
                <a:close/>
              </a:path>
            </a:pathLst>
          </a:custGeom>
          <a:solidFill>
            <a:schemeClr val="accent2"/>
          </a:solidFill>
          <a:ln cap="rnd" cmpd="sng" w="412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43" name="Google Shape;243;p14"/>
          <p:cNvPicPr preferRelativeResize="0"/>
          <p:nvPr>
            <p:ph idx="1" type="body"/>
          </p:nvPr>
        </p:nvPicPr>
        <p:blipFill rotWithShape="1">
          <a:blip r:embed="rId3">
            <a:alphaModFix/>
          </a:blip>
          <a:srcRect b="0" l="0" r="0" t="0"/>
          <a:stretch/>
        </p:blipFill>
        <p:spPr>
          <a:xfrm>
            <a:off x="670051" y="2185502"/>
            <a:ext cx="3961257" cy="2967118"/>
          </a:xfrm>
          <a:prstGeom prst="rect">
            <a:avLst/>
          </a:prstGeom>
          <a:noFill/>
          <a:ln>
            <a:noFill/>
          </a:ln>
        </p:spPr>
      </p:pic>
      <p:sp>
        <p:nvSpPr>
          <p:cNvPr id="244" name="Google Shape;244;p14"/>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A logo with a tree and text&#10;&#10;AI-generated content may be incorrect." id="245" name="Google Shape;245;p14"/>
          <p:cNvPicPr preferRelativeResize="0"/>
          <p:nvPr/>
        </p:nvPicPr>
        <p:blipFill rotWithShape="1">
          <a:blip r:embed="rId4">
            <a:alphaModFix/>
          </a:blip>
          <a:srcRect b="0" l="0" r="0" t="0"/>
          <a:stretch/>
        </p:blipFill>
        <p:spPr>
          <a:xfrm>
            <a:off x="5461291" y="2945003"/>
            <a:ext cx="3230788" cy="3007645"/>
          </a:xfrm>
          <a:prstGeom prst="rect">
            <a:avLst/>
          </a:prstGeom>
          <a:noFill/>
          <a:ln>
            <a:noFill/>
          </a:ln>
        </p:spPr>
      </p:pic>
      <p:sp>
        <p:nvSpPr>
          <p:cNvPr id="246" name="Google Shape;246;p14"/>
          <p:cNvSpPr txBox="1"/>
          <p:nvPr/>
        </p:nvSpPr>
        <p:spPr>
          <a:xfrm>
            <a:off x="755262" y="5567247"/>
            <a:ext cx="4502538"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4F6128"/>
                </a:solidFill>
                <a:latin typeface="Calibri"/>
                <a:ea typeface="Calibri"/>
                <a:cs typeface="Calibri"/>
                <a:sym typeface="Calibri"/>
              </a:rPr>
              <a:t>ILTCCABC:</a:t>
            </a:r>
            <a:r>
              <a:rPr b="1" i="0" lang="en-US" sz="2800" u="none" cap="none" strike="noStrike">
                <a:solidFill>
                  <a:srgbClr val="974806"/>
                </a:solidFill>
                <a:latin typeface="Calibri"/>
                <a:ea typeface="Calibri"/>
                <a:cs typeface="Calibri"/>
                <a:sym typeface="Calibri"/>
              </a:rPr>
              <a:t> https://iltccabc.ca/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0" name="Shape 100"/>
        <p:cNvGrpSpPr/>
        <p:nvPr/>
      </p:nvGrpSpPr>
      <p:grpSpPr>
        <a:xfrm>
          <a:off x="0" y="0"/>
          <a:ext cx="0" cy="0"/>
          <a:chOff x="0" y="0"/>
          <a:chExt cx="0" cy="0"/>
        </a:xfrm>
      </p:grpSpPr>
      <p:sp>
        <p:nvSpPr>
          <p:cNvPr id="101" name="Google Shape;101;p3"/>
          <p:cNvSpPr/>
          <p:nvPr/>
        </p:nvSpPr>
        <p:spPr>
          <a:xfrm>
            <a:off x="0" y="0"/>
            <a:ext cx="9144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2" name="Google Shape;102;p3"/>
          <p:cNvSpPr txBox="1"/>
          <p:nvPr/>
        </p:nvSpPr>
        <p:spPr>
          <a:xfrm>
            <a:off x="445772" y="340613"/>
            <a:ext cx="5105400" cy="687629"/>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000000"/>
              </a:buClr>
              <a:buSzPts val="3500"/>
              <a:buFont typeface="Arial"/>
              <a:buNone/>
            </a:pPr>
            <a:r>
              <a:rPr b="1" i="0" lang="en-US" sz="3500" u="none" cap="none" strike="noStrike">
                <a:solidFill>
                  <a:schemeClr val="dk1"/>
                </a:solidFill>
                <a:latin typeface="Calibri"/>
                <a:ea typeface="Calibri"/>
                <a:cs typeface="Calibri"/>
                <a:sym typeface="Calibri"/>
              </a:rPr>
              <a:t>What is a Family Council?</a:t>
            </a:r>
            <a:endParaRPr b="0" i="0" sz="1400" u="none" cap="none" strike="noStrike">
              <a:solidFill>
                <a:srgbClr val="000000"/>
              </a:solidFill>
              <a:latin typeface="Arial"/>
              <a:ea typeface="Arial"/>
              <a:cs typeface="Arial"/>
              <a:sym typeface="Arial"/>
            </a:endParaRPr>
          </a:p>
        </p:txBody>
      </p:sp>
      <p:sp>
        <p:nvSpPr>
          <p:cNvPr id="103" name="Google Shape;103;p3"/>
          <p:cNvSpPr txBox="1"/>
          <p:nvPr/>
        </p:nvSpPr>
        <p:spPr>
          <a:xfrm>
            <a:off x="-288058" y="1690850"/>
            <a:ext cx="7467599" cy="4047341"/>
          </a:xfrm>
          <a:prstGeom prst="rect">
            <a:avLst/>
          </a:prstGeom>
          <a:noFill/>
          <a:ln>
            <a:noFill/>
          </a:ln>
        </p:spPr>
        <p:txBody>
          <a:bodyPr anchorCtr="0" anchor="t" bIns="45700" lIns="91425" spcFirstLastPara="1" rIns="91425" wrap="square" tIns="45700">
            <a:noAutofit/>
          </a:bodyPr>
          <a:lstStyle/>
          <a:p>
            <a:pPr indent="-228600" lvl="0" marL="342900" marR="0" rtl="0" algn="l">
              <a:lnSpc>
                <a:spcPct val="90000"/>
              </a:lnSpc>
              <a:spcBef>
                <a:spcPts val="0"/>
              </a:spcBef>
              <a:spcAft>
                <a:spcPts val="0"/>
              </a:spcAft>
              <a:buClr>
                <a:schemeClr val="dk1"/>
              </a:buClr>
              <a:buSzPts val="2800"/>
              <a:buFont typeface="Arial"/>
              <a:buChar char="•"/>
            </a:pPr>
            <a:r>
              <a:rPr b="1" i="0" lang="en-US" sz="2800" u="none" cap="none" strike="noStrike">
                <a:solidFill>
                  <a:schemeClr val="dk1"/>
                </a:solidFill>
                <a:latin typeface="Calibri"/>
                <a:ea typeface="Calibri"/>
                <a:cs typeface="Calibri"/>
                <a:sym typeface="Calibri"/>
              </a:rPr>
              <a:t>	FAMILY COUNCIL </a:t>
            </a:r>
            <a:r>
              <a:rPr b="0" i="0" lang="en-US" sz="2800" u="none" cap="none" strike="noStrike">
                <a:solidFill>
                  <a:schemeClr val="dk1"/>
                </a:solidFill>
                <a:latin typeface="Calibri"/>
                <a:ea typeface="Calibri"/>
                <a:cs typeface="Calibri"/>
                <a:sym typeface="Calibri"/>
              </a:rPr>
              <a:t>is a self-directed </a:t>
            </a:r>
            <a:r>
              <a:rPr b="0" i="0" lang="en-US" sz="2800" u="sng" cap="none" strike="noStrike">
                <a:solidFill>
                  <a:schemeClr val="dk1"/>
                </a:solidFill>
                <a:latin typeface="Calibri"/>
                <a:ea typeface="Calibri"/>
                <a:cs typeface="Calibri"/>
                <a:sym typeface="Calibri"/>
              </a:rPr>
              <a:t>group of people </a:t>
            </a:r>
            <a:r>
              <a:rPr b="1" i="0" lang="en-US" sz="2800" u="none" cap="none" strike="noStrike">
                <a:solidFill>
                  <a:schemeClr val="dk1"/>
                </a:solidFill>
                <a:latin typeface="Calibri"/>
                <a:ea typeface="Calibri"/>
                <a:cs typeface="Calibri"/>
                <a:sym typeface="Calibri"/>
              </a:rPr>
              <a:t>(</a:t>
            </a:r>
            <a:r>
              <a:rPr b="0" i="0" lang="en-US" sz="2800" u="none" cap="none" strike="noStrike">
                <a:solidFill>
                  <a:schemeClr val="dk1"/>
                </a:solidFill>
                <a:latin typeface="Calibri"/>
                <a:ea typeface="Calibri"/>
                <a:cs typeface="Calibri"/>
                <a:sym typeface="Calibri"/>
              </a:rPr>
              <a:t>family, friends or representatives of residents in long-term care) who </a:t>
            </a:r>
            <a:r>
              <a:rPr b="0" i="0" lang="en-US" sz="2800" u="sng" cap="none" strike="noStrike">
                <a:solidFill>
                  <a:schemeClr val="dk1"/>
                </a:solidFill>
                <a:latin typeface="Calibri"/>
                <a:ea typeface="Calibri"/>
                <a:cs typeface="Calibri"/>
                <a:sym typeface="Calibri"/>
              </a:rPr>
              <a:t>meet regularly </a:t>
            </a:r>
            <a:r>
              <a:rPr b="0" i="0" lang="en-US" sz="2800" u="none" cap="none" strike="noStrike">
                <a:solidFill>
                  <a:schemeClr val="dk1"/>
                </a:solidFill>
                <a:latin typeface="Calibri"/>
                <a:ea typeface="Calibri"/>
                <a:cs typeface="Calibri"/>
                <a:sym typeface="Calibri"/>
              </a:rPr>
              <a:t>to promote the </a:t>
            </a:r>
            <a:r>
              <a:rPr b="0" i="0" lang="en-US" sz="2800" u="sng" cap="none" strike="noStrike">
                <a:solidFill>
                  <a:schemeClr val="dk1"/>
                </a:solidFill>
                <a:latin typeface="Calibri"/>
                <a:ea typeface="Calibri"/>
                <a:cs typeface="Calibri"/>
                <a:sym typeface="Calibri"/>
              </a:rPr>
              <a:t>collective interests </a:t>
            </a:r>
            <a:r>
              <a:rPr b="0" i="0" lang="en-US" sz="2800" u="none" cap="none" strike="noStrike">
                <a:solidFill>
                  <a:schemeClr val="dk1"/>
                </a:solidFill>
                <a:latin typeface="Calibri"/>
                <a:ea typeface="Calibri"/>
                <a:cs typeface="Calibri"/>
                <a:sym typeface="Calibri"/>
              </a:rPr>
              <a:t>of residents.</a:t>
            </a:r>
            <a:endParaRPr b="0" i="0" sz="1400" u="none" cap="none" strike="noStrike">
              <a:solidFill>
                <a:srgbClr val="000000"/>
              </a:solidFill>
              <a:latin typeface="Arial"/>
              <a:ea typeface="Arial"/>
              <a:cs typeface="Arial"/>
              <a:sym typeface="Arial"/>
            </a:endParaRPr>
          </a:p>
          <a:p>
            <a:pPr indent="-50800" lvl="0" marL="342900" marR="0" rtl="0" algn="l">
              <a:lnSpc>
                <a:spcPct val="90000"/>
              </a:lnSpc>
              <a:spcBef>
                <a:spcPts val="60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228600" lvl="1" marL="457200" marR="0" rtl="0" algn="l">
              <a:lnSpc>
                <a:spcPct val="90000"/>
              </a:lnSpc>
              <a:spcBef>
                <a:spcPts val="60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 Goal: to improve the quality of care and quality of life of the residents; and </a:t>
            </a:r>
            <a:endParaRPr b="0" i="0" sz="1400" u="none" cap="none" strike="noStrike">
              <a:solidFill>
                <a:srgbClr val="000000"/>
              </a:solidFill>
              <a:latin typeface="Arial"/>
              <a:ea typeface="Arial"/>
              <a:cs typeface="Arial"/>
              <a:sym typeface="Arial"/>
            </a:endParaRPr>
          </a:p>
          <a:p>
            <a:pPr indent="177800" lvl="0" marL="0" marR="0" rtl="0" algn="l">
              <a:lnSpc>
                <a:spcPct val="90000"/>
              </a:lnSpc>
              <a:spcBef>
                <a:spcPts val="60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228600" lvl="1" marL="457200" marR="0" rtl="0" algn="l">
              <a:lnSpc>
                <a:spcPct val="90000"/>
              </a:lnSpc>
              <a:spcBef>
                <a:spcPts val="60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 Purpose: to provide families with a voice in decision-making that affects them and their loved ones. </a:t>
            </a:r>
            <a:endParaRPr b="0" i="0" sz="1400" u="none" cap="none" strike="noStrike">
              <a:solidFill>
                <a:srgbClr val="000000"/>
              </a:solidFill>
              <a:latin typeface="Arial"/>
              <a:ea typeface="Arial"/>
              <a:cs typeface="Arial"/>
              <a:sym typeface="Arial"/>
            </a:endParaRPr>
          </a:p>
        </p:txBody>
      </p:sp>
      <p:pic>
        <p:nvPicPr>
          <p:cNvPr id="104" name="Google Shape;104;p3"/>
          <p:cNvPicPr preferRelativeResize="0"/>
          <p:nvPr/>
        </p:nvPicPr>
        <p:blipFill rotWithShape="1">
          <a:blip r:embed="rId3">
            <a:alphaModFix/>
          </a:blip>
          <a:srcRect b="0" l="0" r="0" t="0"/>
          <a:stretch/>
        </p:blipFill>
        <p:spPr>
          <a:xfrm>
            <a:off x="6589534" y="120501"/>
            <a:ext cx="2325407" cy="1533565"/>
          </a:xfrm>
          <a:prstGeom prst="rect">
            <a:avLst/>
          </a:prstGeom>
          <a:noFill/>
          <a:ln>
            <a:noFill/>
          </a:ln>
        </p:spPr>
      </p:pic>
      <p:pic>
        <p:nvPicPr>
          <p:cNvPr id="105" name="Google Shape;105;p3"/>
          <p:cNvPicPr preferRelativeResize="0"/>
          <p:nvPr/>
        </p:nvPicPr>
        <p:blipFill rotWithShape="1">
          <a:blip r:embed="rId4">
            <a:alphaModFix/>
          </a:blip>
          <a:srcRect b="0" l="0" r="0" t="0"/>
          <a:stretch/>
        </p:blipFill>
        <p:spPr>
          <a:xfrm>
            <a:off x="6686918" y="3241725"/>
            <a:ext cx="2243263" cy="2243263"/>
          </a:xfrm>
          <a:prstGeom prst="rect">
            <a:avLst/>
          </a:prstGeom>
          <a:noFill/>
          <a:ln>
            <a:noFill/>
          </a:ln>
        </p:spPr>
      </p:pic>
      <p:sp>
        <p:nvSpPr>
          <p:cNvPr id="106" name="Google Shape;106;p3"/>
          <p:cNvSpPr/>
          <p:nvPr/>
        </p:nvSpPr>
        <p:spPr>
          <a:xfrm flipH="1" rot="10800000">
            <a:off x="0" y="6400799"/>
            <a:ext cx="9144000" cy="456773"/>
          </a:xfrm>
          <a:prstGeom prst="rect">
            <a:avLst/>
          </a:prstGeom>
          <a:gradFill>
            <a:gsLst>
              <a:gs pos="0">
                <a:schemeClr val="accent1"/>
              </a:gs>
              <a:gs pos="66000">
                <a:srgbClr val="000000"/>
              </a:gs>
              <a:gs pos="100000">
                <a:srgbClr val="000000"/>
              </a:gs>
            </a:gsLst>
            <a:lin ang="10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7" name="Google Shape;107;p3"/>
          <p:cNvSpPr/>
          <p:nvPr/>
        </p:nvSpPr>
        <p:spPr>
          <a:xfrm flipH="1">
            <a:off x="0" y="6400800"/>
            <a:ext cx="6115049" cy="456772"/>
          </a:xfrm>
          <a:prstGeom prst="rect">
            <a:avLst/>
          </a:prstGeom>
          <a:gradFill>
            <a:gsLst>
              <a:gs pos="0">
                <a:srgbClr val="000000">
                  <a:alpha val="62352"/>
                </a:srgbClr>
              </a:gs>
              <a:gs pos="100000">
                <a:srgbClr val="366092"/>
              </a:gs>
            </a:gsLst>
            <a:lin ang="17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8" name="Google Shape;108;p3"/>
          <p:cNvSpPr txBox="1"/>
          <p:nvPr>
            <p:ph idx="12" type="sldNum"/>
          </p:nvPr>
        </p:nvSpPr>
        <p:spPr>
          <a:xfrm>
            <a:off x="8778240" y="6455664"/>
            <a:ext cx="336042" cy="365125"/>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0"/>
              </a:spcAft>
              <a:buSzPts val="1000"/>
              <a:buNone/>
            </a:pPr>
            <a:fld id="{00000000-1234-1234-1234-123412341234}" type="slidenum">
              <a:rPr lang="en-US" sz="1000">
                <a:solidFill>
                  <a:srgbClr val="FFFFFF"/>
                </a:solidFill>
              </a:rPr>
              <a:t>‹#›</a:t>
            </a:fld>
            <a:endParaRPr sz="1000">
              <a:solidFill>
                <a:srgbClr val="FFFFFF"/>
              </a:solidFill>
            </a:endParaRPr>
          </a:p>
        </p:txBody>
      </p:sp>
      <p:sp>
        <p:nvSpPr>
          <p:cNvPr id="109" name="Google Shape;109;p3"/>
          <p:cNvSpPr/>
          <p:nvPr/>
        </p:nvSpPr>
        <p:spPr>
          <a:xfrm>
            <a:off x="0" y="-4064866"/>
            <a:ext cx="1454244" cy="858696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alibri"/>
              <a:buNone/>
            </a:pPr>
            <a:r>
              <a:t/>
            </a:r>
            <a:endParaRPr b="1" i="0" sz="1600" u="none" cap="none" strike="noStrike">
              <a:solidFill>
                <a:schemeClr val="dk1"/>
              </a:solidFill>
              <a:latin typeface="Calibri"/>
              <a:ea typeface="Calibri"/>
              <a:cs typeface="Calibri"/>
              <a:sym typeface="Calibri"/>
            </a:endParaRPr>
          </a:p>
          <a:p>
            <a:pPr indent="0" lvl="0" marL="0" marR="0" rtl="0" algn="l">
              <a:lnSpc>
                <a:spcPct val="100000"/>
              </a:lnSpc>
              <a:spcBef>
                <a:spcPts val="600"/>
              </a:spcBef>
              <a:spcAft>
                <a:spcPts val="0"/>
              </a:spcAft>
              <a:buClr>
                <a:schemeClr val="dk1"/>
              </a:buClr>
              <a:buSzPts val="1600"/>
              <a:buFont typeface="Calibri"/>
              <a:buNone/>
            </a:pPr>
            <a:r>
              <a:t/>
            </a:r>
            <a:endParaRPr b="1" i="0" sz="1600" u="none" cap="none" strike="noStrike">
              <a:solidFill>
                <a:schemeClr val="dk1"/>
              </a:solidFill>
              <a:latin typeface="Calibri"/>
              <a:ea typeface="Calibri"/>
              <a:cs typeface="Calibri"/>
              <a:sym typeface="Calibri"/>
            </a:endParaRPr>
          </a:p>
          <a:p>
            <a:pPr indent="0" lvl="0" marL="0" marR="0" rtl="0" algn="l">
              <a:lnSpc>
                <a:spcPct val="100000"/>
              </a:lnSpc>
              <a:spcBef>
                <a:spcPts val="600"/>
              </a:spcBef>
              <a:spcAft>
                <a:spcPts val="0"/>
              </a:spcAft>
              <a:buClr>
                <a:schemeClr val="dk1"/>
              </a:buClr>
              <a:buSzPts val="1600"/>
              <a:buFont typeface="Calibri"/>
              <a:buNone/>
            </a:pPr>
            <a:r>
              <a:t/>
            </a:r>
            <a:endParaRPr b="1" i="0" sz="1600" u="none" cap="none" strike="noStrike">
              <a:solidFill>
                <a:schemeClr val="dk1"/>
              </a:solidFill>
              <a:latin typeface="Calibri"/>
              <a:ea typeface="Calibri"/>
              <a:cs typeface="Calibri"/>
              <a:sym typeface="Calibri"/>
            </a:endParaRPr>
          </a:p>
          <a:p>
            <a:pPr indent="-241300" lvl="0" marL="342900" marR="0" rtl="0" algn="l">
              <a:lnSpc>
                <a:spcPct val="100000"/>
              </a:lnSpc>
              <a:spcBef>
                <a:spcPts val="600"/>
              </a:spcBef>
              <a:spcAft>
                <a:spcPts val="0"/>
              </a:spcAft>
              <a:buClr>
                <a:schemeClr val="dk1"/>
              </a:buClr>
              <a:buSzPts val="1600"/>
              <a:buFont typeface="Calibri"/>
              <a:buNone/>
            </a:pPr>
            <a:r>
              <a:t/>
            </a:r>
            <a:endParaRPr b="1" i="0" sz="1600" u="none" cap="none" strike="noStrike">
              <a:solidFill>
                <a:schemeClr val="dk1"/>
              </a:solidFill>
              <a:latin typeface="Calibri"/>
              <a:ea typeface="Calibri"/>
              <a:cs typeface="Calibri"/>
              <a:sym typeface="Calibri"/>
            </a:endParaRPr>
          </a:p>
          <a:p>
            <a:pPr indent="-241300" lvl="0" marL="342900" marR="0" rtl="0" algn="l">
              <a:lnSpc>
                <a:spcPct val="100000"/>
              </a:lnSpc>
              <a:spcBef>
                <a:spcPts val="600"/>
              </a:spcBef>
              <a:spcAft>
                <a:spcPts val="0"/>
              </a:spcAft>
              <a:buClr>
                <a:schemeClr val="dk1"/>
              </a:buClr>
              <a:buSzPts val="1600"/>
              <a:buFont typeface="Calibri"/>
              <a:buNone/>
            </a:pPr>
            <a:r>
              <a:t/>
            </a:r>
            <a:endParaRPr b="1" i="0" sz="1600" u="none" cap="none" strike="noStrike">
              <a:solidFill>
                <a:schemeClr val="dk1"/>
              </a:solidFill>
              <a:latin typeface="Calibri"/>
              <a:ea typeface="Calibri"/>
              <a:cs typeface="Calibri"/>
              <a:sym typeface="Calibri"/>
            </a:endParaRPr>
          </a:p>
          <a:p>
            <a:pPr indent="-241300" lvl="0" marL="342900" marR="0" rtl="0" algn="l">
              <a:lnSpc>
                <a:spcPct val="100000"/>
              </a:lnSpc>
              <a:spcBef>
                <a:spcPts val="600"/>
              </a:spcBef>
              <a:spcAft>
                <a:spcPts val="0"/>
              </a:spcAft>
              <a:buClr>
                <a:schemeClr val="dk1"/>
              </a:buClr>
              <a:buSzPts val="1600"/>
              <a:buFont typeface="Calibri"/>
              <a:buNone/>
            </a:pPr>
            <a:r>
              <a:t/>
            </a:r>
            <a:endParaRPr b="1" i="0" sz="1600" u="none" cap="none" strike="noStrike">
              <a:solidFill>
                <a:schemeClr val="dk1"/>
              </a:solidFill>
              <a:latin typeface="Calibri"/>
              <a:ea typeface="Calibri"/>
              <a:cs typeface="Calibri"/>
              <a:sym typeface="Calibri"/>
            </a:endParaRPr>
          </a:p>
          <a:p>
            <a:pPr indent="-241300" lvl="0" marL="342900" marR="0" rtl="0" algn="l">
              <a:lnSpc>
                <a:spcPct val="100000"/>
              </a:lnSpc>
              <a:spcBef>
                <a:spcPts val="600"/>
              </a:spcBef>
              <a:spcAft>
                <a:spcPts val="0"/>
              </a:spcAft>
              <a:buClr>
                <a:schemeClr val="dk1"/>
              </a:buClr>
              <a:buSzPts val="1600"/>
              <a:buFont typeface="Calibri"/>
              <a:buNone/>
            </a:pPr>
            <a:r>
              <a:t/>
            </a:r>
            <a:endParaRPr b="1" i="0" sz="1600" u="none" cap="none" strike="noStrike">
              <a:solidFill>
                <a:schemeClr val="dk1"/>
              </a:solidFill>
              <a:latin typeface="Calibri"/>
              <a:ea typeface="Calibri"/>
              <a:cs typeface="Calibri"/>
              <a:sym typeface="Calibri"/>
            </a:endParaRPr>
          </a:p>
          <a:p>
            <a:pPr indent="-241300" lvl="0" marL="342900" marR="0" rtl="0" algn="l">
              <a:lnSpc>
                <a:spcPct val="100000"/>
              </a:lnSpc>
              <a:spcBef>
                <a:spcPts val="600"/>
              </a:spcBef>
              <a:spcAft>
                <a:spcPts val="0"/>
              </a:spcAft>
              <a:buClr>
                <a:schemeClr val="dk1"/>
              </a:buClr>
              <a:buSzPts val="1600"/>
              <a:buFont typeface="Calibri"/>
              <a:buNone/>
            </a:pPr>
            <a:r>
              <a:t/>
            </a:r>
            <a:endParaRPr b="1" i="0" sz="1600" u="none" cap="none" strike="noStrike">
              <a:solidFill>
                <a:schemeClr val="dk1"/>
              </a:solidFill>
              <a:latin typeface="Calibri"/>
              <a:ea typeface="Calibri"/>
              <a:cs typeface="Calibri"/>
              <a:sym typeface="Calibri"/>
            </a:endParaRPr>
          </a:p>
          <a:p>
            <a:pPr indent="-241300" lvl="0" marL="342900" marR="0" rtl="0" algn="l">
              <a:lnSpc>
                <a:spcPct val="100000"/>
              </a:lnSpc>
              <a:spcBef>
                <a:spcPts val="600"/>
              </a:spcBef>
              <a:spcAft>
                <a:spcPts val="0"/>
              </a:spcAft>
              <a:buClr>
                <a:schemeClr val="dk1"/>
              </a:buClr>
              <a:buSzPts val="1600"/>
              <a:buFont typeface="Calibri"/>
              <a:buNone/>
            </a:pPr>
            <a:r>
              <a:t/>
            </a:r>
            <a:endParaRPr b="1" i="0" sz="1600" u="none" cap="none" strike="noStrike">
              <a:solidFill>
                <a:schemeClr val="dk1"/>
              </a:solidFill>
              <a:latin typeface="Calibri"/>
              <a:ea typeface="Calibri"/>
              <a:cs typeface="Calibri"/>
              <a:sym typeface="Calibri"/>
            </a:endParaRPr>
          </a:p>
          <a:p>
            <a:pPr indent="-241300" lvl="0" marL="342900" marR="0" rtl="0" algn="l">
              <a:lnSpc>
                <a:spcPct val="100000"/>
              </a:lnSpc>
              <a:spcBef>
                <a:spcPts val="600"/>
              </a:spcBef>
              <a:spcAft>
                <a:spcPts val="0"/>
              </a:spcAft>
              <a:buClr>
                <a:schemeClr val="dk1"/>
              </a:buClr>
              <a:buSzPts val="1600"/>
              <a:buFont typeface="Calibri"/>
              <a:buNone/>
            </a:pPr>
            <a:r>
              <a:t/>
            </a:r>
            <a:endParaRPr b="1" i="0" sz="1600" u="none" cap="none" strike="noStrike">
              <a:solidFill>
                <a:schemeClr val="dk1"/>
              </a:solidFill>
              <a:latin typeface="Calibri"/>
              <a:ea typeface="Calibri"/>
              <a:cs typeface="Calibri"/>
              <a:sym typeface="Calibri"/>
            </a:endParaRPr>
          </a:p>
          <a:p>
            <a:pPr indent="-241300" lvl="0" marL="342900" marR="0" rtl="0" algn="l">
              <a:lnSpc>
                <a:spcPct val="100000"/>
              </a:lnSpc>
              <a:spcBef>
                <a:spcPts val="600"/>
              </a:spcBef>
              <a:spcAft>
                <a:spcPts val="0"/>
              </a:spcAft>
              <a:buClr>
                <a:schemeClr val="dk1"/>
              </a:buClr>
              <a:buSzPts val="1600"/>
              <a:buFont typeface="Calibri"/>
              <a:buNone/>
            </a:pPr>
            <a:r>
              <a:t/>
            </a:r>
            <a:endParaRPr b="1" i="0" sz="1600" u="none" cap="none" strike="noStrike">
              <a:solidFill>
                <a:schemeClr val="dk1"/>
              </a:solidFill>
              <a:latin typeface="Calibri"/>
              <a:ea typeface="Calibri"/>
              <a:cs typeface="Calibri"/>
              <a:sym typeface="Calibri"/>
            </a:endParaRPr>
          </a:p>
          <a:p>
            <a:pPr indent="-241300" lvl="0" marL="342900" marR="0" rtl="0" algn="l">
              <a:lnSpc>
                <a:spcPct val="100000"/>
              </a:lnSpc>
              <a:spcBef>
                <a:spcPts val="600"/>
              </a:spcBef>
              <a:spcAft>
                <a:spcPts val="0"/>
              </a:spcAft>
              <a:buClr>
                <a:schemeClr val="dk1"/>
              </a:buClr>
              <a:buSzPts val="1600"/>
              <a:buFont typeface="Calibri"/>
              <a:buNone/>
            </a:pPr>
            <a:r>
              <a:t/>
            </a:r>
            <a:endParaRPr b="1" i="0" sz="1600" u="none" cap="none" strike="noStrike">
              <a:solidFill>
                <a:schemeClr val="dk1"/>
              </a:solidFill>
              <a:latin typeface="Calibri"/>
              <a:ea typeface="Calibri"/>
              <a:cs typeface="Calibri"/>
              <a:sym typeface="Calibri"/>
            </a:endParaRPr>
          </a:p>
          <a:p>
            <a:pPr indent="-241300" lvl="0" marL="342900" marR="0" rtl="0" algn="l">
              <a:lnSpc>
                <a:spcPct val="100000"/>
              </a:lnSpc>
              <a:spcBef>
                <a:spcPts val="600"/>
              </a:spcBef>
              <a:spcAft>
                <a:spcPts val="0"/>
              </a:spcAft>
              <a:buClr>
                <a:schemeClr val="dk1"/>
              </a:buClr>
              <a:buSzPts val="1600"/>
              <a:buFont typeface="Calibri"/>
              <a:buNone/>
            </a:pPr>
            <a:r>
              <a:t/>
            </a:r>
            <a:endParaRPr b="1" i="0" sz="1600" u="none" cap="none" strike="noStrike">
              <a:solidFill>
                <a:schemeClr val="dk1"/>
              </a:solidFill>
              <a:latin typeface="Calibri"/>
              <a:ea typeface="Calibri"/>
              <a:cs typeface="Calibri"/>
              <a:sym typeface="Calibri"/>
            </a:endParaRPr>
          </a:p>
          <a:p>
            <a:pPr indent="-241300" lvl="0" marL="342900" marR="0" rtl="0" algn="l">
              <a:lnSpc>
                <a:spcPct val="100000"/>
              </a:lnSpc>
              <a:spcBef>
                <a:spcPts val="600"/>
              </a:spcBef>
              <a:spcAft>
                <a:spcPts val="0"/>
              </a:spcAft>
              <a:buClr>
                <a:schemeClr val="dk1"/>
              </a:buClr>
              <a:buSzPts val="1600"/>
              <a:buFont typeface="Calibri"/>
              <a:buNone/>
            </a:pPr>
            <a:r>
              <a:t/>
            </a:r>
            <a:endParaRPr b="1" i="0" sz="1600" u="none" cap="none" strike="noStrike">
              <a:solidFill>
                <a:schemeClr val="dk1"/>
              </a:solidFill>
              <a:latin typeface="Calibri"/>
              <a:ea typeface="Calibri"/>
              <a:cs typeface="Calibri"/>
              <a:sym typeface="Calibri"/>
            </a:endParaRPr>
          </a:p>
          <a:p>
            <a:pPr indent="-241300" lvl="0" marL="342900" marR="0" rtl="0" algn="l">
              <a:lnSpc>
                <a:spcPct val="100000"/>
              </a:lnSpc>
              <a:spcBef>
                <a:spcPts val="600"/>
              </a:spcBef>
              <a:spcAft>
                <a:spcPts val="0"/>
              </a:spcAft>
              <a:buClr>
                <a:schemeClr val="dk1"/>
              </a:buClr>
              <a:buSzPts val="1600"/>
              <a:buFont typeface="Calibri"/>
              <a:buNone/>
            </a:pPr>
            <a:r>
              <a:t/>
            </a:r>
            <a:endParaRPr b="1" i="0" sz="1600" u="none" cap="none" strike="noStrike">
              <a:solidFill>
                <a:schemeClr val="dk1"/>
              </a:solidFill>
              <a:latin typeface="Calibri"/>
              <a:ea typeface="Calibri"/>
              <a:cs typeface="Calibri"/>
              <a:sym typeface="Calibri"/>
            </a:endParaRPr>
          </a:p>
          <a:p>
            <a:pPr indent="-241300" lvl="0" marL="342900" marR="0" rtl="0" algn="l">
              <a:lnSpc>
                <a:spcPct val="100000"/>
              </a:lnSpc>
              <a:spcBef>
                <a:spcPts val="600"/>
              </a:spcBef>
              <a:spcAft>
                <a:spcPts val="0"/>
              </a:spcAft>
              <a:buClr>
                <a:schemeClr val="dk1"/>
              </a:buClr>
              <a:buSzPts val="1600"/>
              <a:buFont typeface="Calibri"/>
              <a:buNone/>
            </a:pPr>
            <a:r>
              <a:t/>
            </a:r>
            <a:endParaRPr b="1" i="0" sz="1600" u="none" cap="none" strike="noStrike">
              <a:solidFill>
                <a:schemeClr val="dk1"/>
              </a:solidFill>
              <a:latin typeface="Calibri"/>
              <a:ea typeface="Calibri"/>
              <a:cs typeface="Calibri"/>
              <a:sym typeface="Calibri"/>
            </a:endParaRPr>
          </a:p>
          <a:p>
            <a:pPr indent="-241300" lvl="0" marL="342900" marR="0" rtl="0" algn="l">
              <a:lnSpc>
                <a:spcPct val="100000"/>
              </a:lnSpc>
              <a:spcBef>
                <a:spcPts val="600"/>
              </a:spcBef>
              <a:spcAft>
                <a:spcPts val="0"/>
              </a:spcAft>
              <a:buClr>
                <a:schemeClr val="dk1"/>
              </a:buClr>
              <a:buSzPts val="1600"/>
              <a:buFont typeface="Calibri"/>
              <a:buNone/>
            </a:pPr>
            <a:r>
              <a:t/>
            </a:r>
            <a:endParaRPr b="1" i="0" sz="1600" u="none" cap="none" strike="noStrike">
              <a:solidFill>
                <a:schemeClr val="dk1"/>
              </a:solidFill>
              <a:latin typeface="Calibri"/>
              <a:ea typeface="Calibri"/>
              <a:cs typeface="Calibri"/>
              <a:sym typeface="Calibri"/>
            </a:endParaRPr>
          </a:p>
          <a:p>
            <a:pPr indent="-241300" lvl="0" marL="342900" marR="0" rtl="0" algn="l">
              <a:lnSpc>
                <a:spcPct val="100000"/>
              </a:lnSpc>
              <a:spcBef>
                <a:spcPts val="600"/>
              </a:spcBef>
              <a:spcAft>
                <a:spcPts val="0"/>
              </a:spcAft>
              <a:buClr>
                <a:schemeClr val="dk1"/>
              </a:buClr>
              <a:buSzPts val="1600"/>
              <a:buFont typeface="Calibri"/>
              <a:buNone/>
            </a:pPr>
            <a:r>
              <a:t/>
            </a:r>
            <a:endParaRPr b="1" i="0" sz="1600" u="none" cap="none" strike="noStrike">
              <a:solidFill>
                <a:schemeClr val="dk1"/>
              </a:solidFill>
              <a:latin typeface="Calibri"/>
              <a:ea typeface="Calibri"/>
              <a:cs typeface="Calibri"/>
              <a:sym typeface="Calibri"/>
            </a:endParaRPr>
          </a:p>
          <a:p>
            <a:pPr indent="-241300" lvl="0" marL="342900" marR="0" rtl="0" algn="l">
              <a:lnSpc>
                <a:spcPct val="100000"/>
              </a:lnSpc>
              <a:spcBef>
                <a:spcPts val="600"/>
              </a:spcBef>
              <a:spcAft>
                <a:spcPts val="0"/>
              </a:spcAft>
              <a:buClr>
                <a:schemeClr val="dk1"/>
              </a:buClr>
              <a:buSzPts val="1600"/>
              <a:buFont typeface="Calibri"/>
              <a:buNone/>
            </a:pPr>
            <a:r>
              <a:t/>
            </a:r>
            <a:endParaRPr b="1" i="0" sz="1600" u="none" cap="none" strike="noStrike">
              <a:solidFill>
                <a:schemeClr val="dk1"/>
              </a:solidFill>
              <a:latin typeface="Calibri"/>
              <a:ea typeface="Calibri"/>
              <a:cs typeface="Calibri"/>
              <a:sym typeface="Calibri"/>
            </a:endParaRPr>
          </a:p>
          <a:p>
            <a:pPr indent="-342900" lvl="0" marL="342900" marR="0" rtl="0" algn="l">
              <a:lnSpc>
                <a:spcPct val="100000"/>
              </a:lnSpc>
              <a:spcBef>
                <a:spcPts val="600"/>
              </a:spcBef>
              <a:spcAft>
                <a:spcPts val="0"/>
              </a:spcAft>
              <a:buClr>
                <a:srgbClr val="000000"/>
              </a:buClr>
              <a:buSzPts val="1600"/>
              <a:buFont typeface="Arial"/>
              <a:buNone/>
            </a:pPr>
            <a:r>
              <a:t/>
            </a:r>
            <a:endParaRPr b="1" i="0" sz="1600" u="none" cap="none" strike="noStrike">
              <a:solidFill>
                <a:schemeClr val="dk1"/>
              </a:solidFill>
              <a:latin typeface="Calibri"/>
              <a:ea typeface="Calibri"/>
              <a:cs typeface="Calibri"/>
              <a:sym typeface="Calibri"/>
            </a:endParaRPr>
          </a:p>
          <a:p>
            <a:pPr indent="-241300" lvl="2" marL="1257300" marR="0" rtl="0" algn="l">
              <a:lnSpc>
                <a:spcPct val="100000"/>
              </a:lnSpc>
              <a:spcBef>
                <a:spcPts val="600"/>
              </a:spcBef>
              <a:spcAft>
                <a:spcPts val="0"/>
              </a:spcAft>
              <a:buClr>
                <a:schemeClr val="dk1"/>
              </a:buClr>
              <a:buSzPts val="1600"/>
              <a:buFont typeface="Calibri"/>
              <a:buNone/>
            </a:pPr>
            <a:r>
              <a:t/>
            </a:r>
            <a:endParaRPr b="1" i="0" sz="1600" u="none" cap="none" strike="noStrike">
              <a:solidFill>
                <a:schemeClr val="dk1"/>
              </a:solidFill>
              <a:latin typeface="Calibri"/>
              <a:ea typeface="Calibri"/>
              <a:cs typeface="Calibri"/>
              <a:sym typeface="Calibri"/>
            </a:endParaRPr>
          </a:p>
          <a:p>
            <a:pPr indent="-342900" lvl="0" marL="342900" marR="0" rtl="0" algn="l">
              <a:lnSpc>
                <a:spcPct val="100000"/>
              </a:lnSpc>
              <a:spcBef>
                <a:spcPts val="600"/>
              </a:spcBef>
              <a:spcAft>
                <a:spcPts val="0"/>
              </a:spcAft>
              <a:buClr>
                <a:srgbClr val="000000"/>
              </a:buClr>
              <a:buSzPts val="1600"/>
              <a:buFont typeface="Arial"/>
              <a:buNone/>
            </a:pPr>
            <a:r>
              <a:t/>
            </a:r>
            <a:endParaRPr b="1" i="0" sz="1600" u="none" cap="none" strike="noStrike">
              <a:solidFill>
                <a:schemeClr val="dk1"/>
              </a:solidFill>
              <a:latin typeface="Calibri"/>
              <a:ea typeface="Calibri"/>
              <a:cs typeface="Calibri"/>
              <a:sym typeface="Calibri"/>
            </a:endParaRPr>
          </a:p>
          <a:p>
            <a:pPr indent="-241300" lvl="0" marL="342900" marR="0" rtl="0" algn="l">
              <a:lnSpc>
                <a:spcPct val="100000"/>
              </a:lnSpc>
              <a:spcBef>
                <a:spcPts val="600"/>
              </a:spcBef>
              <a:spcAft>
                <a:spcPts val="0"/>
              </a:spcAft>
              <a:buClr>
                <a:schemeClr val="dk1"/>
              </a:buClr>
              <a:buSzPts val="1600"/>
              <a:buFont typeface="Calibri"/>
              <a:buNone/>
            </a:pPr>
            <a:r>
              <a:t/>
            </a:r>
            <a:endParaRPr b="1" i="0" sz="1600" u="none" cap="none" strike="noStrike">
              <a:solidFill>
                <a:schemeClr val="dk1"/>
              </a:solidFill>
              <a:latin typeface="Calibri"/>
              <a:ea typeface="Calibri"/>
              <a:cs typeface="Calibri"/>
              <a:sym typeface="Calibri"/>
            </a:endParaRPr>
          </a:p>
          <a:p>
            <a:pPr indent="-342900" lvl="0" marL="342900" marR="0" rtl="0" algn="l">
              <a:lnSpc>
                <a:spcPct val="100000"/>
              </a:lnSpc>
              <a:spcBef>
                <a:spcPts val="60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60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60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60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4"/>
          <p:cNvSpPr/>
          <p:nvPr/>
        </p:nvSpPr>
        <p:spPr>
          <a:xfrm>
            <a:off x="0" y="-3064592"/>
            <a:ext cx="1454244" cy="6586418"/>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alibri"/>
              <a:buNone/>
            </a:pPr>
            <a:r>
              <a:t/>
            </a:r>
            <a:endParaRPr b="1" i="0" sz="1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Calibri"/>
              <a:buNone/>
            </a:pPr>
            <a:r>
              <a:t/>
            </a:r>
            <a:endParaRPr b="1" i="0" sz="1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Calibri"/>
              <a:buNone/>
            </a:pPr>
            <a:r>
              <a:t/>
            </a:r>
            <a:endParaRPr b="1" i="0" sz="1600" u="none" cap="none" strike="noStrike">
              <a:solidFill>
                <a:schemeClr val="dk1"/>
              </a:solidFill>
              <a:latin typeface="Calibri"/>
              <a:ea typeface="Calibri"/>
              <a:cs typeface="Calibri"/>
              <a:sym typeface="Calibri"/>
            </a:endParaRPr>
          </a:p>
          <a:p>
            <a:pPr indent="-241300" lvl="0" marL="342900" marR="0" rtl="0" algn="l">
              <a:lnSpc>
                <a:spcPct val="100000"/>
              </a:lnSpc>
              <a:spcBef>
                <a:spcPts val="0"/>
              </a:spcBef>
              <a:spcAft>
                <a:spcPts val="0"/>
              </a:spcAft>
              <a:buClr>
                <a:schemeClr val="dk1"/>
              </a:buClr>
              <a:buSzPts val="1600"/>
              <a:buFont typeface="Calibri"/>
              <a:buNone/>
            </a:pPr>
            <a:r>
              <a:t/>
            </a:r>
            <a:endParaRPr b="1" i="0" sz="1600" u="none" cap="none" strike="noStrike">
              <a:solidFill>
                <a:schemeClr val="dk1"/>
              </a:solidFill>
              <a:latin typeface="Calibri"/>
              <a:ea typeface="Calibri"/>
              <a:cs typeface="Calibri"/>
              <a:sym typeface="Calibri"/>
            </a:endParaRPr>
          </a:p>
          <a:p>
            <a:pPr indent="-241300" lvl="0" marL="342900" marR="0" rtl="0" algn="l">
              <a:lnSpc>
                <a:spcPct val="100000"/>
              </a:lnSpc>
              <a:spcBef>
                <a:spcPts val="0"/>
              </a:spcBef>
              <a:spcAft>
                <a:spcPts val="0"/>
              </a:spcAft>
              <a:buClr>
                <a:schemeClr val="dk1"/>
              </a:buClr>
              <a:buSzPts val="1600"/>
              <a:buFont typeface="Calibri"/>
              <a:buNone/>
            </a:pPr>
            <a:r>
              <a:t/>
            </a:r>
            <a:endParaRPr b="1" i="0" sz="1600" u="none" cap="none" strike="noStrike">
              <a:solidFill>
                <a:schemeClr val="dk1"/>
              </a:solidFill>
              <a:latin typeface="Calibri"/>
              <a:ea typeface="Calibri"/>
              <a:cs typeface="Calibri"/>
              <a:sym typeface="Calibri"/>
            </a:endParaRPr>
          </a:p>
          <a:p>
            <a:pPr indent="-241300" lvl="0" marL="342900" marR="0" rtl="0" algn="l">
              <a:lnSpc>
                <a:spcPct val="100000"/>
              </a:lnSpc>
              <a:spcBef>
                <a:spcPts val="0"/>
              </a:spcBef>
              <a:spcAft>
                <a:spcPts val="0"/>
              </a:spcAft>
              <a:buClr>
                <a:schemeClr val="dk1"/>
              </a:buClr>
              <a:buSzPts val="1600"/>
              <a:buFont typeface="Calibri"/>
              <a:buNone/>
            </a:pPr>
            <a:r>
              <a:t/>
            </a:r>
            <a:endParaRPr b="1" i="0" sz="1600" u="none" cap="none" strike="noStrike">
              <a:solidFill>
                <a:schemeClr val="dk1"/>
              </a:solidFill>
              <a:latin typeface="Calibri"/>
              <a:ea typeface="Calibri"/>
              <a:cs typeface="Calibri"/>
              <a:sym typeface="Calibri"/>
            </a:endParaRPr>
          </a:p>
          <a:p>
            <a:pPr indent="-241300" lvl="0" marL="342900" marR="0" rtl="0" algn="l">
              <a:lnSpc>
                <a:spcPct val="100000"/>
              </a:lnSpc>
              <a:spcBef>
                <a:spcPts val="0"/>
              </a:spcBef>
              <a:spcAft>
                <a:spcPts val="0"/>
              </a:spcAft>
              <a:buClr>
                <a:schemeClr val="dk1"/>
              </a:buClr>
              <a:buSzPts val="1600"/>
              <a:buFont typeface="Calibri"/>
              <a:buNone/>
            </a:pPr>
            <a:r>
              <a:t/>
            </a:r>
            <a:endParaRPr b="1" i="0" sz="1600" u="none" cap="none" strike="noStrike">
              <a:solidFill>
                <a:schemeClr val="dk1"/>
              </a:solidFill>
              <a:latin typeface="Calibri"/>
              <a:ea typeface="Calibri"/>
              <a:cs typeface="Calibri"/>
              <a:sym typeface="Calibri"/>
            </a:endParaRPr>
          </a:p>
          <a:p>
            <a:pPr indent="-241300" lvl="0" marL="342900" marR="0" rtl="0" algn="l">
              <a:lnSpc>
                <a:spcPct val="100000"/>
              </a:lnSpc>
              <a:spcBef>
                <a:spcPts val="0"/>
              </a:spcBef>
              <a:spcAft>
                <a:spcPts val="0"/>
              </a:spcAft>
              <a:buClr>
                <a:schemeClr val="dk1"/>
              </a:buClr>
              <a:buSzPts val="1600"/>
              <a:buFont typeface="Calibri"/>
              <a:buNone/>
            </a:pPr>
            <a:r>
              <a:t/>
            </a:r>
            <a:endParaRPr b="1" i="0" sz="1600" u="none" cap="none" strike="noStrike">
              <a:solidFill>
                <a:schemeClr val="dk1"/>
              </a:solidFill>
              <a:latin typeface="Calibri"/>
              <a:ea typeface="Calibri"/>
              <a:cs typeface="Calibri"/>
              <a:sym typeface="Calibri"/>
            </a:endParaRPr>
          </a:p>
          <a:p>
            <a:pPr indent="-241300" lvl="0" marL="342900" marR="0" rtl="0" algn="l">
              <a:lnSpc>
                <a:spcPct val="100000"/>
              </a:lnSpc>
              <a:spcBef>
                <a:spcPts val="0"/>
              </a:spcBef>
              <a:spcAft>
                <a:spcPts val="0"/>
              </a:spcAft>
              <a:buClr>
                <a:schemeClr val="dk1"/>
              </a:buClr>
              <a:buSzPts val="1600"/>
              <a:buFont typeface="Calibri"/>
              <a:buNone/>
            </a:pPr>
            <a:r>
              <a:t/>
            </a:r>
            <a:endParaRPr b="1" i="0" sz="1600" u="none" cap="none" strike="noStrike">
              <a:solidFill>
                <a:schemeClr val="dk1"/>
              </a:solidFill>
              <a:latin typeface="Calibri"/>
              <a:ea typeface="Calibri"/>
              <a:cs typeface="Calibri"/>
              <a:sym typeface="Calibri"/>
            </a:endParaRPr>
          </a:p>
          <a:p>
            <a:pPr indent="-241300" lvl="0" marL="342900" marR="0" rtl="0" algn="l">
              <a:lnSpc>
                <a:spcPct val="100000"/>
              </a:lnSpc>
              <a:spcBef>
                <a:spcPts val="0"/>
              </a:spcBef>
              <a:spcAft>
                <a:spcPts val="0"/>
              </a:spcAft>
              <a:buClr>
                <a:schemeClr val="dk1"/>
              </a:buClr>
              <a:buSzPts val="1600"/>
              <a:buFont typeface="Calibri"/>
              <a:buNone/>
            </a:pPr>
            <a:r>
              <a:t/>
            </a:r>
            <a:endParaRPr b="1" i="0" sz="1600" u="none" cap="none" strike="noStrike">
              <a:solidFill>
                <a:schemeClr val="dk1"/>
              </a:solidFill>
              <a:latin typeface="Calibri"/>
              <a:ea typeface="Calibri"/>
              <a:cs typeface="Calibri"/>
              <a:sym typeface="Calibri"/>
            </a:endParaRPr>
          </a:p>
          <a:p>
            <a:pPr indent="-241300" lvl="0" marL="342900" marR="0" rtl="0" algn="l">
              <a:lnSpc>
                <a:spcPct val="100000"/>
              </a:lnSpc>
              <a:spcBef>
                <a:spcPts val="0"/>
              </a:spcBef>
              <a:spcAft>
                <a:spcPts val="0"/>
              </a:spcAft>
              <a:buClr>
                <a:schemeClr val="dk1"/>
              </a:buClr>
              <a:buSzPts val="1600"/>
              <a:buFont typeface="Calibri"/>
              <a:buNone/>
            </a:pPr>
            <a:r>
              <a:t/>
            </a:r>
            <a:endParaRPr b="1" i="0" sz="1600" u="none" cap="none" strike="noStrike">
              <a:solidFill>
                <a:schemeClr val="dk1"/>
              </a:solidFill>
              <a:latin typeface="Calibri"/>
              <a:ea typeface="Calibri"/>
              <a:cs typeface="Calibri"/>
              <a:sym typeface="Calibri"/>
            </a:endParaRPr>
          </a:p>
          <a:p>
            <a:pPr indent="-241300" lvl="0" marL="342900" marR="0" rtl="0" algn="l">
              <a:lnSpc>
                <a:spcPct val="100000"/>
              </a:lnSpc>
              <a:spcBef>
                <a:spcPts val="0"/>
              </a:spcBef>
              <a:spcAft>
                <a:spcPts val="0"/>
              </a:spcAft>
              <a:buClr>
                <a:schemeClr val="dk1"/>
              </a:buClr>
              <a:buSzPts val="1600"/>
              <a:buFont typeface="Calibri"/>
              <a:buNone/>
            </a:pPr>
            <a:r>
              <a:t/>
            </a:r>
            <a:endParaRPr b="1" i="0" sz="1600" u="none" cap="none" strike="noStrike">
              <a:solidFill>
                <a:schemeClr val="dk1"/>
              </a:solidFill>
              <a:latin typeface="Calibri"/>
              <a:ea typeface="Calibri"/>
              <a:cs typeface="Calibri"/>
              <a:sym typeface="Calibri"/>
            </a:endParaRPr>
          </a:p>
          <a:p>
            <a:pPr indent="-241300" lvl="0" marL="342900" marR="0" rtl="0" algn="l">
              <a:lnSpc>
                <a:spcPct val="100000"/>
              </a:lnSpc>
              <a:spcBef>
                <a:spcPts val="0"/>
              </a:spcBef>
              <a:spcAft>
                <a:spcPts val="0"/>
              </a:spcAft>
              <a:buClr>
                <a:schemeClr val="dk1"/>
              </a:buClr>
              <a:buSzPts val="1600"/>
              <a:buFont typeface="Calibri"/>
              <a:buNone/>
            </a:pPr>
            <a:r>
              <a:t/>
            </a:r>
            <a:endParaRPr b="1" i="0" sz="1600" u="none" cap="none" strike="noStrike">
              <a:solidFill>
                <a:schemeClr val="dk1"/>
              </a:solidFill>
              <a:latin typeface="Calibri"/>
              <a:ea typeface="Calibri"/>
              <a:cs typeface="Calibri"/>
              <a:sym typeface="Calibri"/>
            </a:endParaRPr>
          </a:p>
          <a:p>
            <a:pPr indent="-241300" lvl="0" marL="342900" marR="0" rtl="0" algn="l">
              <a:lnSpc>
                <a:spcPct val="100000"/>
              </a:lnSpc>
              <a:spcBef>
                <a:spcPts val="0"/>
              </a:spcBef>
              <a:spcAft>
                <a:spcPts val="0"/>
              </a:spcAft>
              <a:buClr>
                <a:schemeClr val="dk1"/>
              </a:buClr>
              <a:buSzPts val="1600"/>
              <a:buFont typeface="Calibri"/>
              <a:buNone/>
            </a:pPr>
            <a:r>
              <a:t/>
            </a:r>
            <a:endParaRPr b="1" i="0" sz="1600" u="none" cap="none" strike="noStrike">
              <a:solidFill>
                <a:schemeClr val="dk1"/>
              </a:solidFill>
              <a:latin typeface="Calibri"/>
              <a:ea typeface="Calibri"/>
              <a:cs typeface="Calibri"/>
              <a:sym typeface="Calibri"/>
            </a:endParaRPr>
          </a:p>
          <a:p>
            <a:pPr indent="-241300" lvl="0" marL="342900" marR="0" rtl="0" algn="l">
              <a:lnSpc>
                <a:spcPct val="100000"/>
              </a:lnSpc>
              <a:spcBef>
                <a:spcPts val="0"/>
              </a:spcBef>
              <a:spcAft>
                <a:spcPts val="0"/>
              </a:spcAft>
              <a:buClr>
                <a:schemeClr val="dk1"/>
              </a:buClr>
              <a:buSzPts val="1600"/>
              <a:buFont typeface="Calibri"/>
              <a:buNone/>
            </a:pPr>
            <a:r>
              <a:t/>
            </a:r>
            <a:endParaRPr b="1" i="0" sz="1600" u="none" cap="none" strike="noStrike">
              <a:solidFill>
                <a:schemeClr val="dk1"/>
              </a:solidFill>
              <a:latin typeface="Calibri"/>
              <a:ea typeface="Calibri"/>
              <a:cs typeface="Calibri"/>
              <a:sym typeface="Calibri"/>
            </a:endParaRPr>
          </a:p>
          <a:p>
            <a:pPr indent="-241300" lvl="0" marL="342900" marR="0" rtl="0" algn="l">
              <a:lnSpc>
                <a:spcPct val="100000"/>
              </a:lnSpc>
              <a:spcBef>
                <a:spcPts val="0"/>
              </a:spcBef>
              <a:spcAft>
                <a:spcPts val="0"/>
              </a:spcAft>
              <a:buClr>
                <a:schemeClr val="dk1"/>
              </a:buClr>
              <a:buSzPts val="1600"/>
              <a:buFont typeface="Calibri"/>
              <a:buNone/>
            </a:pPr>
            <a:r>
              <a:t/>
            </a:r>
            <a:endParaRPr b="1" i="0" sz="1600" u="none" cap="none" strike="noStrike">
              <a:solidFill>
                <a:schemeClr val="dk1"/>
              </a:solidFill>
              <a:latin typeface="Calibri"/>
              <a:ea typeface="Calibri"/>
              <a:cs typeface="Calibri"/>
              <a:sym typeface="Calibri"/>
            </a:endParaRPr>
          </a:p>
          <a:p>
            <a:pPr indent="-241300" lvl="0" marL="342900" marR="0" rtl="0" algn="l">
              <a:lnSpc>
                <a:spcPct val="100000"/>
              </a:lnSpc>
              <a:spcBef>
                <a:spcPts val="0"/>
              </a:spcBef>
              <a:spcAft>
                <a:spcPts val="0"/>
              </a:spcAft>
              <a:buClr>
                <a:schemeClr val="dk1"/>
              </a:buClr>
              <a:buSzPts val="1600"/>
              <a:buFont typeface="Calibri"/>
              <a:buNone/>
            </a:pPr>
            <a:r>
              <a:t/>
            </a:r>
            <a:endParaRPr b="1" i="0" sz="1600" u="none" cap="none" strike="noStrike">
              <a:solidFill>
                <a:schemeClr val="dk1"/>
              </a:solidFill>
              <a:latin typeface="Calibri"/>
              <a:ea typeface="Calibri"/>
              <a:cs typeface="Calibri"/>
              <a:sym typeface="Calibri"/>
            </a:endParaRPr>
          </a:p>
          <a:p>
            <a:pPr indent="-241300" lvl="0" marL="342900" marR="0" rtl="0" algn="l">
              <a:lnSpc>
                <a:spcPct val="100000"/>
              </a:lnSpc>
              <a:spcBef>
                <a:spcPts val="0"/>
              </a:spcBef>
              <a:spcAft>
                <a:spcPts val="0"/>
              </a:spcAft>
              <a:buClr>
                <a:schemeClr val="dk1"/>
              </a:buClr>
              <a:buSzPts val="1600"/>
              <a:buFont typeface="Calibri"/>
              <a:buNone/>
            </a:pPr>
            <a:r>
              <a:t/>
            </a:r>
            <a:endParaRPr b="1" i="0" sz="1600" u="none" cap="none" strike="noStrike">
              <a:solidFill>
                <a:schemeClr val="dk1"/>
              </a:solidFill>
              <a:latin typeface="Calibri"/>
              <a:ea typeface="Calibri"/>
              <a:cs typeface="Calibri"/>
              <a:sym typeface="Calibri"/>
            </a:endParaRPr>
          </a:p>
          <a:p>
            <a:pPr indent="-241300" lvl="0" marL="342900" marR="0" rtl="0" algn="l">
              <a:lnSpc>
                <a:spcPct val="100000"/>
              </a:lnSpc>
              <a:spcBef>
                <a:spcPts val="0"/>
              </a:spcBef>
              <a:spcAft>
                <a:spcPts val="0"/>
              </a:spcAft>
              <a:buClr>
                <a:schemeClr val="dk1"/>
              </a:buClr>
              <a:buSzPts val="1600"/>
              <a:buFont typeface="Calibri"/>
              <a:buNone/>
            </a:pPr>
            <a:r>
              <a:t/>
            </a:r>
            <a:endParaRPr b="1" i="0" sz="1600" u="none" cap="none" strike="noStrike">
              <a:solidFill>
                <a:schemeClr val="dk1"/>
              </a:solidFill>
              <a:latin typeface="Calibri"/>
              <a:ea typeface="Calibri"/>
              <a:cs typeface="Calibri"/>
              <a:sym typeface="Calibri"/>
            </a:endParaRPr>
          </a:p>
          <a:p>
            <a:pPr indent="-342900" lvl="0" marL="342900"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dk1"/>
              </a:solidFill>
              <a:latin typeface="Calibri"/>
              <a:ea typeface="Calibri"/>
              <a:cs typeface="Calibri"/>
              <a:sym typeface="Calibri"/>
            </a:endParaRPr>
          </a:p>
          <a:p>
            <a:pPr indent="-241300" lvl="2" marL="1257300" marR="0" rtl="0" algn="l">
              <a:lnSpc>
                <a:spcPct val="100000"/>
              </a:lnSpc>
              <a:spcBef>
                <a:spcPts val="0"/>
              </a:spcBef>
              <a:spcAft>
                <a:spcPts val="0"/>
              </a:spcAft>
              <a:buClr>
                <a:schemeClr val="dk1"/>
              </a:buClr>
              <a:buSzPts val="1600"/>
              <a:buFont typeface="Calibri"/>
              <a:buNone/>
            </a:pPr>
            <a:r>
              <a:t/>
            </a:r>
            <a:endParaRPr b="1" i="0" sz="1600" u="none" cap="none" strike="noStrike">
              <a:solidFill>
                <a:schemeClr val="dk1"/>
              </a:solidFill>
              <a:latin typeface="Calibri"/>
              <a:ea typeface="Calibri"/>
              <a:cs typeface="Calibri"/>
              <a:sym typeface="Calibri"/>
            </a:endParaRPr>
          </a:p>
          <a:p>
            <a:pPr indent="-342900" lvl="0" marL="342900"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dk1"/>
              </a:solidFill>
              <a:latin typeface="Calibri"/>
              <a:ea typeface="Calibri"/>
              <a:cs typeface="Calibri"/>
              <a:sym typeface="Calibri"/>
            </a:endParaRPr>
          </a:p>
          <a:p>
            <a:pPr indent="-241300" lvl="0" marL="342900" marR="0" rtl="0" algn="l">
              <a:lnSpc>
                <a:spcPct val="100000"/>
              </a:lnSpc>
              <a:spcBef>
                <a:spcPts val="0"/>
              </a:spcBef>
              <a:spcAft>
                <a:spcPts val="0"/>
              </a:spcAft>
              <a:buClr>
                <a:schemeClr val="dk1"/>
              </a:buClr>
              <a:buSzPts val="1600"/>
              <a:buFont typeface="Calibri"/>
              <a:buNone/>
            </a:pPr>
            <a:r>
              <a:t/>
            </a:r>
            <a:endParaRPr b="1" i="0" sz="1600" u="none" cap="none" strike="noStrike">
              <a:solidFill>
                <a:schemeClr val="dk1"/>
              </a:solidFill>
              <a:latin typeface="Calibri"/>
              <a:ea typeface="Calibri"/>
              <a:cs typeface="Calibri"/>
              <a:sym typeface="Calibri"/>
            </a:endParaRPr>
          </a:p>
          <a:p>
            <a:pPr indent="-342900" lvl="0" marL="34290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115" name="Google Shape;115;p4"/>
          <p:cNvSpPr txBox="1"/>
          <p:nvPr/>
        </p:nvSpPr>
        <p:spPr>
          <a:xfrm>
            <a:off x="3024550" y="1715340"/>
            <a:ext cx="6019800" cy="47715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alibri"/>
                <a:ea typeface="Calibri"/>
                <a:cs typeface="Calibri"/>
                <a:sym typeface="Calibri"/>
              </a:rPr>
              <a:t>	</a:t>
            </a:r>
            <a:r>
              <a:rPr b="1" i="0" lang="en-US" sz="4000" u="none" cap="none" strike="noStrike">
                <a:solidFill>
                  <a:schemeClr val="dk2"/>
                </a:solidFill>
                <a:latin typeface="Calibri"/>
                <a:ea typeface="Calibri"/>
                <a:cs typeface="Calibri"/>
                <a:sym typeface="Calibri"/>
              </a:rPr>
              <a:t>FAMILY COUNCIL </a:t>
            </a:r>
            <a:br>
              <a:rPr b="1" i="0" lang="en-US" sz="4000" u="none" cap="none" strike="noStrike">
                <a:solidFill>
                  <a:schemeClr val="dk2"/>
                </a:solidFill>
                <a:latin typeface="Calibri"/>
                <a:ea typeface="Calibri"/>
                <a:cs typeface="Calibri"/>
                <a:sym typeface="Calibri"/>
              </a:rPr>
            </a:br>
            <a:r>
              <a:rPr b="0" i="0" lang="en-US" sz="2400" u="none" cap="none" strike="noStrike">
                <a:solidFill>
                  <a:schemeClr val="dk1"/>
                </a:solidFill>
                <a:latin typeface="Calibri"/>
                <a:ea typeface="Calibri"/>
                <a:cs typeface="Calibri"/>
                <a:sym typeface="Calibri"/>
              </a:rPr>
              <a:t>is/does  not:</a:t>
            </a:r>
            <a:br>
              <a:rPr b="0" i="0" lang="en-US" sz="2400" u="none" cap="none" strike="noStrike">
                <a:solidFill>
                  <a:schemeClr val="dk1"/>
                </a:solidFill>
                <a:latin typeface="Calibri"/>
                <a:ea typeface="Calibri"/>
                <a:cs typeface="Calibri"/>
                <a:sym typeface="Calibri"/>
              </a:rPr>
            </a:br>
            <a:br>
              <a:rPr b="0" i="0" lang="en-US" sz="2400" u="none" cap="none" strike="noStrike">
                <a:solidFill>
                  <a:schemeClr val="dk1"/>
                </a:solidFill>
                <a:latin typeface="Calibri"/>
                <a:ea typeface="Calibri"/>
                <a:cs typeface="Calibri"/>
                <a:sym typeface="Calibri"/>
              </a:rPr>
            </a:br>
            <a:r>
              <a:rPr b="0" i="0" lang="en-US" sz="2400" u="none" cap="none" strike="noStrike">
                <a:solidFill>
                  <a:schemeClr val="dk1"/>
                </a:solidFill>
                <a:latin typeface="Calibri"/>
                <a:ea typeface="Calibri"/>
                <a:cs typeface="Calibri"/>
                <a:sym typeface="Calibri"/>
              </a:rPr>
              <a:t>● run by the care home</a:t>
            </a:r>
            <a:endParaRPr b="0" i="0" sz="2400" u="none" cap="none" strike="noStrike">
              <a:solidFill>
                <a:schemeClr val="dk1"/>
              </a:solidFill>
              <a:latin typeface="Calibri"/>
              <a:ea typeface="Calibri"/>
              <a:cs typeface="Calibri"/>
              <a:sym typeface="Calibri"/>
            </a:endParaRPr>
          </a:p>
          <a:p>
            <a:pPr indent="-342900" lvl="0" marL="34290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alibri"/>
                <a:ea typeface="Calibri"/>
                <a:cs typeface="Calibri"/>
                <a:sym typeface="Calibri"/>
              </a:rPr>
              <a:t>	● a decision-making body</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alibri"/>
                <a:ea typeface="Calibri"/>
                <a:cs typeface="Calibri"/>
                <a:sym typeface="Calibri"/>
              </a:rPr>
              <a:t>	● akin to a town hall or care home meeting</a:t>
            </a:r>
            <a:endParaRPr b="0" i="0" sz="2400" u="none" cap="none" strike="noStrike">
              <a:solidFill>
                <a:schemeClr val="dk1"/>
              </a:solidFill>
              <a:latin typeface="Calibri"/>
              <a:ea typeface="Calibri"/>
              <a:cs typeface="Calibri"/>
              <a:sym typeface="Calibri"/>
            </a:endParaRPr>
          </a:p>
          <a:p>
            <a:pPr indent="-342900" lvl="0" marL="342900" rtl="0" algn="l">
              <a:spcBef>
                <a:spcPts val="0"/>
              </a:spcBef>
              <a:spcAft>
                <a:spcPts val="0"/>
              </a:spcAft>
              <a:buClr>
                <a:schemeClr val="dk1"/>
              </a:buClr>
              <a:buSzPts val="2400"/>
              <a:buFont typeface="Arial"/>
              <a:buNone/>
            </a:pPr>
            <a:r>
              <a:rPr lang="en-US" sz="2400">
                <a:solidFill>
                  <a:schemeClr val="dk1"/>
                </a:solidFill>
                <a:latin typeface="Calibri"/>
                <a:ea typeface="Calibri"/>
                <a:cs typeface="Calibri"/>
                <a:sym typeface="Calibri"/>
              </a:rPr>
              <a:t>     </a:t>
            </a:r>
            <a:r>
              <a:rPr lang="en-US" sz="2400">
                <a:solidFill>
                  <a:schemeClr val="dk1"/>
                </a:solidFill>
                <a:latin typeface="Calibri"/>
                <a:ea typeface="Calibri"/>
                <a:cs typeface="Calibri"/>
                <a:sym typeface="Calibri"/>
              </a:rPr>
              <a:t>● get involved with HR decisions unless requested</a:t>
            </a:r>
            <a:endParaRPr sz="2400">
              <a:solidFill>
                <a:schemeClr val="dk1"/>
              </a:solidFill>
              <a:latin typeface="Calibri"/>
              <a:ea typeface="Calibri"/>
              <a:cs typeface="Calibri"/>
              <a:sym typeface="Calibri"/>
            </a:endParaRPr>
          </a:p>
          <a:p>
            <a:pPr indent="-342900" lvl="0" marL="342900" rtl="0" algn="l">
              <a:spcBef>
                <a:spcPts val="0"/>
              </a:spcBef>
              <a:spcAft>
                <a:spcPts val="0"/>
              </a:spcAft>
              <a:buClr>
                <a:schemeClr val="dk1"/>
              </a:buClr>
              <a:buSzPts val="2400"/>
              <a:buFont typeface="Arial"/>
              <a:buNone/>
            </a:pPr>
            <a:r>
              <a:rPr lang="en-US" sz="2400">
                <a:solidFill>
                  <a:schemeClr val="dk1"/>
                </a:solidFill>
                <a:latin typeface="Calibri"/>
                <a:ea typeface="Calibri"/>
                <a:cs typeface="Calibri"/>
                <a:sym typeface="Calibri"/>
              </a:rPr>
              <a:t>     ● tell staff/management how to conduct their work</a:t>
            </a:r>
            <a:br>
              <a:rPr lang="en-US" sz="2400">
                <a:solidFill>
                  <a:schemeClr val="dk1"/>
                </a:solidFill>
                <a:latin typeface="Calibri"/>
                <a:ea typeface="Calibri"/>
                <a:cs typeface="Calibri"/>
                <a:sym typeface="Calibri"/>
              </a:rPr>
            </a:br>
            <a:r>
              <a:rPr lang="en-US" sz="2400">
                <a:solidFill>
                  <a:schemeClr val="dk1"/>
                </a:solidFill>
                <a:latin typeface="Calibri"/>
                <a:ea typeface="Calibri"/>
                <a:cs typeface="Calibri"/>
                <a:sym typeface="Calibri"/>
              </a:rPr>
              <a:t>● engage in disrespectful behaviour (yelling, bullying, harassment)</a:t>
            </a:r>
            <a:endParaRPr b="0" i="0" sz="2800" u="none" cap="none" strike="noStrike">
              <a:solidFill>
                <a:schemeClr val="dk1"/>
              </a:solidFill>
              <a:latin typeface="Calibri"/>
              <a:ea typeface="Calibri"/>
              <a:cs typeface="Calibri"/>
              <a:sym typeface="Calibri"/>
            </a:endParaRPr>
          </a:p>
        </p:txBody>
      </p:sp>
      <p:sp>
        <p:nvSpPr>
          <p:cNvPr id="116" name="Google Shape;11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id="117" name="Google Shape;117;p4"/>
          <p:cNvPicPr preferRelativeResize="0"/>
          <p:nvPr/>
        </p:nvPicPr>
        <p:blipFill rotWithShape="1">
          <a:blip r:embed="rId3">
            <a:alphaModFix/>
          </a:blip>
          <a:srcRect b="0" l="0" r="0" t="0"/>
          <a:stretch/>
        </p:blipFill>
        <p:spPr>
          <a:xfrm>
            <a:off x="228600" y="3651203"/>
            <a:ext cx="3081158" cy="3081158"/>
          </a:xfrm>
          <a:prstGeom prst="rect">
            <a:avLst/>
          </a:prstGeom>
          <a:noFill/>
          <a:ln>
            <a:noFill/>
          </a:ln>
        </p:spPr>
      </p:pic>
      <p:pic>
        <p:nvPicPr>
          <p:cNvPr id="118" name="Google Shape;118;p4"/>
          <p:cNvPicPr preferRelativeResize="0"/>
          <p:nvPr/>
        </p:nvPicPr>
        <p:blipFill rotWithShape="1">
          <a:blip r:embed="rId4">
            <a:alphaModFix/>
          </a:blip>
          <a:srcRect b="0" l="0" r="0" t="0"/>
          <a:stretch/>
        </p:blipFill>
        <p:spPr>
          <a:xfrm>
            <a:off x="349344" y="109537"/>
            <a:ext cx="2209800" cy="1457325"/>
          </a:xfrm>
          <a:prstGeom prst="rect">
            <a:avLst/>
          </a:prstGeom>
          <a:noFill/>
          <a:ln>
            <a:noFill/>
          </a:ln>
        </p:spPr>
      </p:pic>
      <p:sp>
        <p:nvSpPr>
          <p:cNvPr id="119" name="Google Shape;119;p4"/>
          <p:cNvSpPr txBox="1"/>
          <p:nvPr/>
        </p:nvSpPr>
        <p:spPr>
          <a:xfrm>
            <a:off x="3024540" y="515033"/>
            <a:ext cx="5770116" cy="120032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17365D"/>
                </a:solidFill>
                <a:latin typeface="Calibri"/>
                <a:ea typeface="Calibri"/>
                <a:cs typeface="Calibri"/>
                <a:sym typeface="Calibri"/>
              </a:rPr>
              <a:t>What is a Family Council </a:t>
            </a:r>
            <a:br>
              <a:rPr b="1" i="0" lang="en-US" sz="3600" u="none" cap="none" strike="noStrike">
                <a:solidFill>
                  <a:srgbClr val="17365D"/>
                </a:solidFill>
                <a:latin typeface="Calibri"/>
                <a:ea typeface="Calibri"/>
                <a:cs typeface="Calibri"/>
                <a:sym typeface="Calibri"/>
              </a:rPr>
            </a:br>
            <a:r>
              <a:rPr b="1" i="0" lang="en-US" sz="3600" u="none" cap="none" strike="noStrike">
                <a:solidFill>
                  <a:srgbClr val="17365D"/>
                </a:solidFill>
                <a:latin typeface="Calibri"/>
                <a:ea typeface="Calibri"/>
                <a:cs typeface="Calibri"/>
                <a:sym typeface="Calibri"/>
              </a:rPr>
              <a:t>NOT?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
          <p:cNvSpPr/>
          <p:nvPr/>
        </p:nvSpPr>
        <p:spPr>
          <a:xfrm>
            <a:off x="0" y="-3064592"/>
            <a:ext cx="1454244" cy="6586418"/>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alibri"/>
              <a:buNone/>
            </a:pPr>
            <a:r>
              <a:t/>
            </a:r>
            <a:endParaRPr b="1" i="0" sz="1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Calibri"/>
              <a:buNone/>
            </a:pPr>
            <a:r>
              <a:t/>
            </a:r>
            <a:endParaRPr b="1" i="0" sz="1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Calibri"/>
              <a:buNone/>
            </a:pPr>
            <a:r>
              <a:t/>
            </a:r>
            <a:endParaRPr b="1" i="0" sz="1600" u="none" cap="none" strike="noStrike">
              <a:solidFill>
                <a:schemeClr val="dk1"/>
              </a:solidFill>
              <a:latin typeface="Calibri"/>
              <a:ea typeface="Calibri"/>
              <a:cs typeface="Calibri"/>
              <a:sym typeface="Calibri"/>
            </a:endParaRPr>
          </a:p>
          <a:p>
            <a:pPr indent="-241300" lvl="0" marL="342900" marR="0" rtl="0" algn="l">
              <a:lnSpc>
                <a:spcPct val="100000"/>
              </a:lnSpc>
              <a:spcBef>
                <a:spcPts val="0"/>
              </a:spcBef>
              <a:spcAft>
                <a:spcPts val="0"/>
              </a:spcAft>
              <a:buClr>
                <a:schemeClr val="dk1"/>
              </a:buClr>
              <a:buSzPts val="1600"/>
              <a:buFont typeface="Calibri"/>
              <a:buNone/>
            </a:pPr>
            <a:r>
              <a:t/>
            </a:r>
            <a:endParaRPr b="1" i="0" sz="1600" u="none" cap="none" strike="noStrike">
              <a:solidFill>
                <a:schemeClr val="dk1"/>
              </a:solidFill>
              <a:latin typeface="Calibri"/>
              <a:ea typeface="Calibri"/>
              <a:cs typeface="Calibri"/>
              <a:sym typeface="Calibri"/>
            </a:endParaRPr>
          </a:p>
          <a:p>
            <a:pPr indent="-241300" lvl="0" marL="342900" marR="0" rtl="0" algn="l">
              <a:lnSpc>
                <a:spcPct val="100000"/>
              </a:lnSpc>
              <a:spcBef>
                <a:spcPts val="0"/>
              </a:spcBef>
              <a:spcAft>
                <a:spcPts val="0"/>
              </a:spcAft>
              <a:buClr>
                <a:schemeClr val="dk1"/>
              </a:buClr>
              <a:buSzPts val="1600"/>
              <a:buFont typeface="Calibri"/>
              <a:buNone/>
            </a:pPr>
            <a:r>
              <a:t/>
            </a:r>
            <a:endParaRPr b="1" i="0" sz="1600" u="none" cap="none" strike="noStrike">
              <a:solidFill>
                <a:schemeClr val="dk1"/>
              </a:solidFill>
              <a:latin typeface="Calibri"/>
              <a:ea typeface="Calibri"/>
              <a:cs typeface="Calibri"/>
              <a:sym typeface="Calibri"/>
            </a:endParaRPr>
          </a:p>
          <a:p>
            <a:pPr indent="-241300" lvl="0" marL="342900" marR="0" rtl="0" algn="l">
              <a:lnSpc>
                <a:spcPct val="100000"/>
              </a:lnSpc>
              <a:spcBef>
                <a:spcPts val="0"/>
              </a:spcBef>
              <a:spcAft>
                <a:spcPts val="0"/>
              </a:spcAft>
              <a:buClr>
                <a:schemeClr val="dk1"/>
              </a:buClr>
              <a:buSzPts val="1600"/>
              <a:buFont typeface="Calibri"/>
              <a:buNone/>
            </a:pPr>
            <a:r>
              <a:t/>
            </a:r>
            <a:endParaRPr b="1" i="0" sz="1600" u="none" cap="none" strike="noStrike">
              <a:solidFill>
                <a:schemeClr val="dk1"/>
              </a:solidFill>
              <a:latin typeface="Calibri"/>
              <a:ea typeface="Calibri"/>
              <a:cs typeface="Calibri"/>
              <a:sym typeface="Calibri"/>
            </a:endParaRPr>
          </a:p>
          <a:p>
            <a:pPr indent="-241300" lvl="0" marL="342900" marR="0" rtl="0" algn="l">
              <a:lnSpc>
                <a:spcPct val="100000"/>
              </a:lnSpc>
              <a:spcBef>
                <a:spcPts val="0"/>
              </a:spcBef>
              <a:spcAft>
                <a:spcPts val="0"/>
              </a:spcAft>
              <a:buClr>
                <a:schemeClr val="dk1"/>
              </a:buClr>
              <a:buSzPts val="1600"/>
              <a:buFont typeface="Calibri"/>
              <a:buNone/>
            </a:pPr>
            <a:r>
              <a:t/>
            </a:r>
            <a:endParaRPr b="1" i="0" sz="1600" u="none" cap="none" strike="noStrike">
              <a:solidFill>
                <a:schemeClr val="dk1"/>
              </a:solidFill>
              <a:latin typeface="Calibri"/>
              <a:ea typeface="Calibri"/>
              <a:cs typeface="Calibri"/>
              <a:sym typeface="Calibri"/>
            </a:endParaRPr>
          </a:p>
          <a:p>
            <a:pPr indent="-241300" lvl="0" marL="342900" marR="0" rtl="0" algn="l">
              <a:lnSpc>
                <a:spcPct val="100000"/>
              </a:lnSpc>
              <a:spcBef>
                <a:spcPts val="0"/>
              </a:spcBef>
              <a:spcAft>
                <a:spcPts val="0"/>
              </a:spcAft>
              <a:buClr>
                <a:schemeClr val="dk1"/>
              </a:buClr>
              <a:buSzPts val="1600"/>
              <a:buFont typeface="Calibri"/>
              <a:buNone/>
            </a:pPr>
            <a:r>
              <a:t/>
            </a:r>
            <a:endParaRPr b="1" i="0" sz="1600" u="none" cap="none" strike="noStrike">
              <a:solidFill>
                <a:schemeClr val="dk1"/>
              </a:solidFill>
              <a:latin typeface="Calibri"/>
              <a:ea typeface="Calibri"/>
              <a:cs typeface="Calibri"/>
              <a:sym typeface="Calibri"/>
            </a:endParaRPr>
          </a:p>
          <a:p>
            <a:pPr indent="-241300" lvl="0" marL="342900" marR="0" rtl="0" algn="l">
              <a:lnSpc>
                <a:spcPct val="100000"/>
              </a:lnSpc>
              <a:spcBef>
                <a:spcPts val="0"/>
              </a:spcBef>
              <a:spcAft>
                <a:spcPts val="0"/>
              </a:spcAft>
              <a:buClr>
                <a:schemeClr val="dk1"/>
              </a:buClr>
              <a:buSzPts val="1600"/>
              <a:buFont typeface="Calibri"/>
              <a:buNone/>
            </a:pPr>
            <a:r>
              <a:t/>
            </a:r>
            <a:endParaRPr b="1" i="0" sz="1600" u="none" cap="none" strike="noStrike">
              <a:solidFill>
                <a:schemeClr val="dk1"/>
              </a:solidFill>
              <a:latin typeface="Calibri"/>
              <a:ea typeface="Calibri"/>
              <a:cs typeface="Calibri"/>
              <a:sym typeface="Calibri"/>
            </a:endParaRPr>
          </a:p>
          <a:p>
            <a:pPr indent="-241300" lvl="0" marL="342900" marR="0" rtl="0" algn="l">
              <a:lnSpc>
                <a:spcPct val="100000"/>
              </a:lnSpc>
              <a:spcBef>
                <a:spcPts val="0"/>
              </a:spcBef>
              <a:spcAft>
                <a:spcPts val="0"/>
              </a:spcAft>
              <a:buClr>
                <a:schemeClr val="dk1"/>
              </a:buClr>
              <a:buSzPts val="1600"/>
              <a:buFont typeface="Calibri"/>
              <a:buNone/>
            </a:pPr>
            <a:r>
              <a:t/>
            </a:r>
            <a:endParaRPr b="1" i="0" sz="1600" u="none" cap="none" strike="noStrike">
              <a:solidFill>
                <a:schemeClr val="dk1"/>
              </a:solidFill>
              <a:latin typeface="Calibri"/>
              <a:ea typeface="Calibri"/>
              <a:cs typeface="Calibri"/>
              <a:sym typeface="Calibri"/>
            </a:endParaRPr>
          </a:p>
          <a:p>
            <a:pPr indent="-241300" lvl="0" marL="342900" marR="0" rtl="0" algn="l">
              <a:lnSpc>
                <a:spcPct val="100000"/>
              </a:lnSpc>
              <a:spcBef>
                <a:spcPts val="0"/>
              </a:spcBef>
              <a:spcAft>
                <a:spcPts val="0"/>
              </a:spcAft>
              <a:buClr>
                <a:schemeClr val="dk1"/>
              </a:buClr>
              <a:buSzPts val="1600"/>
              <a:buFont typeface="Calibri"/>
              <a:buNone/>
            </a:pPr>
            <a:r>
              <a:t/>
            </a:r>
            <a:endParaRPr b="1" i="0" sz="1600" u="none" cap="none" strike="noStrike">
              <a:solidFill>
                <a:schemeClr val="dk1"/>
              </a:solidFill>
              <a:latin typeface="Calibri"/>
              <a:ea typeface="Calibri"/>
              <a:cs typeface="Calibri"/>
              <a:sym typeface="Calibri"/>
            </a:endParaRPr>
          </a:p>
          <a:p>
            <a:pPr indent="-241300" lvl="0" marL="342900" marR="0" rtl="0" algn="l">
              <a:lnSpc>
                <a:spcPct val="100000"/>
              </a:lnSpc>
              <a:spcBef>
                <a:spcPts val="0"/>
              </a:spcBef>
              <a:spcAft>
                <a:spcPts val="0"/>
              </a:spcAft>
              <a:buClr>
                <a:schemeClr val="dk1"/>
              </a:buClr>
              <a:buSzPts val="1600"/>
              <a:buFont typeface="Calibri"/>
              <a:buNone/>
            </a:pPr>
            <a:r>
              <a:t/>
            </a:r>
            <a:endParaRPr b="1" i="0" sz="1600" u="none" cap="none" strike="noStrike">
              <a:solidFill>
                <a:schemeClr val="dk1"/>
              </a:solidFill>
              <a:latin typeface="Calibri"/>
              <a:ea typeface="Calibri"/>
              <a:cs typeface="Calibri"/>
              <a:sym typeface="Calibri"/>
            </a:endParaRPr>
          </a:p>
          <a:p>
            <a:pPr indent="-241300" lvl="0" marL="342900" marR="0" rtl="0" algn="l">
              <a:lnSpc>
                <a:spcPct val="100000"/>
              </a:lnSpc>
              <a:spcBef>
                <a:spcPts val="0"/>
              </a:spcBef>
              <a:spcAft>
                <a:spcPts val="0"/>
              </a:spcAft>
              <a:buClr>
                <a:schemeClr val="dk1"/>
              </a:buClr>
              <a:buSzPts val="1600"/>
              <a:buFont typeface="Calibri"/>
              <a:buNone/>
            </a:pPr>
            <a:r>
              <a:t/>
            </a:r>
            <a:endParaRPr b="1" i="0" sz="1600" u="none" cap="none" strike="noStrike">
              <a:solidFill>
                <a:schemeClr val="dk1"/>
              </a:solidFill>
              <a:latin typeface="Calibri"/>
              <a:ea typeface="Calibri"/>
              <a:cs typeface="Calibri"/>
              <a:sym typeface="Calibri"/>
            </a:endParaRPr>
          </a:p>
          <a:p>
            <a:pPr indent="-241300" lvl="0" marL="342900" marR="0" rtl="0" algn="l">
              <a:lnSpc>
                <a:spcPct val="100000"/>
              </a:lnSpc>
              <a:spcBef>
                <a:spcPts val="0"/>
              </a:spcBef>
              <a:spcAft>
                <a:spcPts val="0"/>
              </a:spcAft>
              <a:buClr>
                <a:schemeClr val="dk1"/>
              </a:buClr>
              <a:buSzPts val="1600"/>
              <a:buFont typeface="Calibri"/>
              <a:buNone/>
            </a:pPr>
            <a:r>
              <a:t/>
            </a:r>
            <a:endParaRPr b="1" i="0" sz="1600" u="none" cap="none" strike="noStrike">
              <a:solidFill>
                <a:schemeClr val="dk1"/>
              </a:solidFill>
              <a:latin typeface="Calibri"/>
              <a:ea typeface="Calibri"/>
              <a:cs typeface="Calibri"/>
              <a:sym typeface="Calibri"/>
            </a:endParaRPr>
          </a:p>
          <a:p>
            <a:pPr indent="-241300" lvl="0" marL="342900" marR="0" rtl="0" algn="l">
              <a:lnSpc>
                <a:spcPct val="100000"/>
              </a:lnSpc>
              <a:spcBef>
                <a:spcPts val="0"/>
              </a:spcBef>
              <a:spcAft>
                <a:spcPts val="0"/>
              </a:spcAft>
              <a:buClr>
                <a:schemeClr val="dk1"/>
              </a:buClr>
              <a:buSzPts val="1600"/>
              <a:buFont typeface="Calibri"/>
              <a:buNone/>
            </a:pPr>
            <a:r>
              <a:t/>
            </a:r>
            <a:endParaRPr b="1" i="0" sz="1600" u="none" cap="none" strike="noStrike">
              <a:solidFill>
                <a:schemeClr val="dk1"/>
              </a:solidFill>
              <a:latin typeface="Calibri"/>
              <a:ea typeface="Calibri"/>
              <a:cs typeface="Calibri"/>
              <a:sym typeface="Calibri"/>
            </a:endParaRPr>
          </a:p>
          <a:p>
            <a:pPr indent="-241300" lvl="0" marL="342900" marR="0" rtl="0" algn="l">
              <a:lnSpc>
                <a:spcPct val="100000"/>
              </a:lnSpc>
              <a:spcBef>
                <a:spcPts val="0"/>
              </a:spcBef>
              <a:spcAft>
                <a:spcPts val="0"/>
              </a:spcAft>
              <a:buClr>
                <a:schemeClr val="dk1"/>
              </a:buClr>
              <a:buSzPts val="1600"/>
              <a:buFont typeface="Calibri"/>
              <a:buNone/>
            </a:pPr>
            <a:r>
              <a:t/>
            </a:r>
            <a:endParaRPr b="1" i="0" sz="1600" u="none" cap="none" strike="noStrike">
              <a:solidFill>
                <a:schemeClr val="dk1"/>
              </a:solidFill>
              <a:latin typeface="Calibri"/>
              <a:ea typeface="Calibri"/>
              <a:cs typeface="Calibri"/>
              <a:sym typeface="Calibri"/>
            </a:endParaRPr>
          </a:p>
          <a:p>
            <a:pPr indent="-241300" lvl="0" marL="342900" marR="0" rtl="0" algn="l">
              <a:lnSpc>
                <a:spcPct val="100000"/>
              </a:lnSpc>
              <a:spcBef>
                <a:spcPts val="0"/>
              </a:spcBef>
              <a:spcAft>
                <a:spcPts val="0"/>
              </a:spcAft>
              <a:buClr>
                <a:schemeClr val="dk1"/>
              </a:buClr>
              <a:buSzPts val="1600"/>
              <a:buFont typeface="Calibri"/>
              <a:buNone/>
            </a:pPr>
            <a:r>
              <a:t/>
            </a:r>
            <a:endParaRPr b="1" i="0" sz="1600" u="none" cap="none" strike="noStrike">
              <a:solidFill>
                <a:schemeClr val="dk1"/>
              </a:solidFill>
              <a:latin typeface="Calibri"/>
              <a:ea typeface="Calibri"/>
              <a:cs typeface="Calibri"/>
              <a:sym typeface="Calibri"/>
            </a:endParaRPr>
          </a:p>
          <a:p>
            <a:pPr indent="-241300" lvl="0" marL="342900" marR="0" rtl="0" algn="l">
              <a:lnSpc>
                <a:spcPct val="100000"/>
              </a:lnSpc>
              <a:spcBef>
                <a:spcPts val="0"/>
              </a:spcBef>
              <a:spcAft>
                <a:spcPts val="0"/>
              </a:spcAft>
              <a:buClr>
                <a:schemeClr val="dk1"/>
              </a:buClr>
              <a:buSzPts val="1600"/>
              <a:buFont typeface="Calibri"/>
              <a:buNone/>
            </a:pPr>
            <a:r>
              <a:t/>
            </a:r>
            <a:endParaRPr b="1" i="0" sz="1600" u="none" cap="none" strike="noStrike">
              <a:solidFill>
                <a:schemeClr val="dk1"/>
              </a:solidFill>
              <a:latin typeface="Calibri"/>
              <a:ea typeface="Calibri"/>
              <a:cs typeface="Calibri"/>
              <a:sym typeface="Calibri"/>
            </a:endParaRPr>
          </a:p>
          <a:p>
            <a:pPr indent="-241300" lvl="0" marL="342900" marR="0" rtl="0" algn="l">
              <a:lnSpc>
                <a:spcPct val="100000"/>
              </a:lnSpc>
              <a:spcBef>
                <a:spcPts val="0"/>
              </a:spcBef>
              <a:spcAft>
                <a:spcPts val="0"/>
              </a:spcAft>
              <a:buClr>
                <a:schemeClr val="dk1"/>
              </a:buClr>
              <a:buSzPts val="1600"/>
              <a:buFont typeface="Calibri"/>
              <a:buNone/>
            </a:pPr>
            <a:r>
              <a:t/>
            </a:r>
            <a:endParaRPr b="1" i="0" sz="1600" u="none" cap="none" strike="noStrike">
              <a:solidFill>
                <a:schemeClr val="dk1"/>
              </a:solidFill>
              <a:latin typeface="Calibri"/>
              <a:ea typeface="Calibri"/>
              <a:cs typeface="Calibri"/>
              <a:sym typeface="Calibri"/>
            </a:endParaRPr>
          </a:p>
          <a:p>
            <a:pPr indent="-342900" lvl="0" marL="342900"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dk1"/>
              </a:solidFill>
              <a:latin typeface="Calibri"/>
              <a:ea typeface="Calibri"/>
              <a:cs typeface="Calibri"/>
              <a:sym typeface="Calibri"/>
            </a:endParaRPr>
          </a:p>
          <a:p>
            <a:pPr indent="-241300" lvl="2" marL="1257300" marR="0" rtl="0" algn="l">
              <a:lnSpc>
                <a:spcPct val="100000"/>
              </a:lnSpc>
              <a:spcBef>
                <a:spcPts val="0"/>
              </a:spcBef>
              <a:spcAft>
                <a:spcPts val="0"/>
              </a:spcAft>
              <a:buClr>
                <a:schemeClr val="dk1"/>
              </a:buClr>
              <a:buSzPts val="1600"/>
              <a:buFont typeface="Calibri"/>
              <a:buNone/>
            </a:pPr>
            <a:r>
              <a:t/>
            </a:r>
            <a:endParaRPr b="1" i="0" sz="1600" u="none" cap="none" strike="noStrike">
              <a:solidFill>
                <a:schemeClr val="dk1"/>
              </a:solidFill>
              <a:latin typeface="Calibri"/>
              <a:ea typeface="Calibri"/>
              <a:cs typeface="Calibri"/>
              <a:sym typeface="Calibri"/>
            </a:endParaRPr>
          </a:p>
          <a:p>
            <a:pPr indent="-342900" lvl="0" marL="342900"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dk1"/>
              </a:solidFill>
              <a:latin typeface="Calibri"/>
              <a:ea typeface="Calibri"/>
              <a:cs typeface="Calibri"/>
              <a:sym typeface="Calibri"/>
            </a:endParaRPr>
          </a:p>
          <a:p>
            <a:pPr indent="-241300" lvl="0" marL="342900" marR="0" rtl="0" algn="l">
              <a:lnSpc>
                <a:spcPct val="100000"/>
              </a:lnSpc>
              <a:spcBef>
                <a:spcPts val="0"/>
              </a:spcBef>
              <a:spcAft>
                <a:spcPts val="0"/>
              </a:spcAft>
              <a:buClr>
                <a:schemeClr val="dk1"/>
              </a:buClr>
              <a:buSzPts val="1600"/>
              <a:buFont typeface="Calibri"/>
              <a:buNone/>
            </a:pPr>
            <a:r>
              <a:t/>
            </a:r>
            <a:endParaRPr b="1" i="0" sz="1600" u="none" cap="none" strike="noStrike">
              <a:solidFill>
                <a:schemeClr val="dk1"/>
              </a:solidFill>
              <a:latin typeface="Calibri"/>
              <a:ea typeface="Calibri"/>
              <a:cs typeface="Calibri"/>
              <a:sym typeface="Calibri"/>
            </a:endParaRPr>
          </a:p>
          <a:p>
            <a:pPr indent="-342900" lvl="0" marL="34290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126" name="Google Shape;126;p2"/>
          <p:cNvSpPr txBox="1"/>
          <p:nvPr/>
        </p:nvSpPr>
        <p:spPr>
          <a:xfrm>
            <a:off x="109200" y="0"/>
            <a:ext cx="8806200" cy="7232749"/>
          </a:xfrm>
          <a:prstGeom prst="rect">
            <a:avLst/>
          </a:prstGeom>
          <a:noFill/>
          <a:ln>
            <a:noFill/>
          </a:ln>
        </p:spPr>
        <p:txBody>
          <a:bodyPr anchorCtr="0" anchor="t" bIns="45700" lIns="91425" spcFirstLastPara="1" rIns="91425" wrap="square" tIns="45700">
            <a:spAutoFit/>
          </a:bodyPr>
          <a:lstStyle/>
          <a:p>
            <a:pPr indent="-342900" lvl="0" marL="342900" marR="0" rtl="0" algn="ctr">
              <a:lnSpc>
                <a:spcPct val="100000"/>
              </a:lnSpc>
              <a:spcBef>
                <a:spcPts val="0"/>
              </a:spcBef>
              <a:spcAft>
                <a:spcPts val="0"/>
              </a:spcAft>
              <a:buClr>
                <a:srgbClr val="000000"/>
              </a:buClr>
              <a:buSzPts val="3200"/>
              <a:buFont typeface="Arial"/>
              <a:buNone/>
            </a:pPr>
            <a:r>
              <a:rPr b="1" i="0" lang="en-US" sz="3200" u="none" cap="none" strike="noStrike">
                <a:solidFill>
                  <a:srgbClr val="002060"/>
                </a:solidFill>
                <a:latin typeface="Calibri"/>
                <a:ea typeface="Calibri"/>
                <a:cs typeface="Calibri"/>
                <a:sym typeface="Calibri"/>
              </a:rPr>
              <a:t>Regional Association of Family Councils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000"/>
              <a:buFont typeface="Arial"/>
              <a:buNone/>
            </a:pPr>
            <a:r>
              <a:t/>
            </a:r>
            <a:endParaRPr b="1" i="0" sz="2000" u="none" cap="none" strike="noStrike">
              <a:solidFill>
                <a:schemeClr val="dk1"/>
              </a:solidFill>
              <a:latin typeface="Calibri"/>
              <a:ea typeface="Calibri"/>
              <a:cs typeface="Calibri"/>
              <a:sym typeface="Calibri"/>
            </a:endParaRPr>
          </a:p>
          <a:p>
            <a:pPr indent="-342900" lvl="0" marL="34290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Calibri"/>
                <a:ea typeface="Calibri"/>
                <a:cs typeface="Calibri"/>
                <a:sym typeface="Calibri"/>
              </a:rPr>
              <a:t>What is a regional association (RA) of family councils?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Calibri"/>
                <a:ea typeface="Calibri"/>
                <a:cs typeface="Calibri"/>
                <a:sym typeface="Calibri"/>
              </a:rPr>
              <a:t>● </a:t>
            </a:r>
            <a:r>
              <a:rPr b="0" i="0" lang="en-US" sz="2000" u="none" cap="none" strike="noStrike">
                <a:solidFill>
                  <a:schemeClr val="dk1"/>
                </a:solidFill>
                <a:latin typeface="Calibri"/>
                <a:ea typeface="Calibri"/>
                <a:cs typeface="Calibri"/>
                <a:sym typeface="Calibri"/>
              </a:rPr>
              <a:t>Represents member Councils from long term care homes throughout one of the 5 health authority regions in BC. While independent of the health authority, the RA is viewed by the Ministry of Health as a stakeholder in long-term care.</a:t>
            </a:r>
            <a:br>
              <a:rPr b="0" i="0" lang="en-US" sz="2000" u="none" cap="none" strike="noStrike">
                <a:solidFill>
                  <a:schemeClr val="dk1"/>
                </a:solidFill>
                <a:latin typeface="Calibri"/>
                <a:ea typeface="Calibri"/>
                <a:cs typeface="Calibri"/>
                <a:sym typeface="Calibri"/>
              </a:rPr>
            </a:br>
            <a:endParaRPr b="0" i="0" sz="2000" u="none" cap="none" strike="noStrike">
              <a:solidFill>
                <a:schemeClr val="dk1"/>
              </a:solidFill>
              <a:latin typeface="Calibri"/>
              <a:ea typeface="Calibri"/>
              <a:cs typeface="Calibri"/>
              <a:sym typeface="Calibri"/>
            </a:endParaRPr>
          </a:p>
          <a:p>
            <a:pPr indent="-342900" lvl="0" marL="34290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Calibri"/>
                <a:ea typeface="Calibri"/>
                <a:cs typeface="Calibri"/>
                <a:sym typeface="Calibri"/>
              </a:rPr>
              <a:t>What is the purpose of each of the RAs?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alibri"/>
                <a:ea typeface="Calibri"/>
                <a:cs typeface="Calibri"/>
                <a:sym typeface="Calibri"/>
              </a:rPr>
              <a:t>● </a:t>
            </a:r>
            <a:r>
              <a:rPr b="0" i="0" lang="en-US" sz="2000" u="none" cap="none" strike="noStrike">
                <a:solidFill>
                  <a:schemeClr val="dk1"/>
                </a:solidFill>
                <a:latin typeface="Calibri"/>
                <a:ea typeface="Calibri"/>
                <a:cs typeface="Calibri"/>
                <a:sym typeface="Calibri"/>
              </a:rPr>
              <a:t>Short answer: Networking, Knowledge-Sharing, Education and Advocacy</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Calibri"/>
                <a:ea typeface="Calibri"/>
                <a:cs typeface="Calibri"/>
                <a:sym typeface="Calibri"/>
              </a:rPr>
              <a:t>What specific work does the RA do?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Calibri"/>
                <a:ea typeface="Calibri"/>
                <a:cs typeface="Calibri"/>
                <a:sym typeface="Calibri"/>
              </a:rPr>
              <a:t>•</a:t>
            </a:r>
            <a:r>
              <a:rPr b="0" i="0" lang="en-US" sz="2400" u="none" cap="none" strike="noStrike">
                <a:solidFill>
                  <a:schemeClr val="dk1"/>
                </a:solidFill>
                <a:latin typeface="Calibri"/>
                <a:ea typeface="Calibri"/>
                <a:cs typeface="Calibri"/>
                <a:sym typeface="Calibri"/>
              </a:rPr>
              <a:t> </a:t>
            </a:r>
            <a:r>
              <a:rPr b="0" i="0" lang="en-US" sz="2000" u="none" cap="none" strike="noStrike">
                <a:solidFill>
                  <a:schemeClr val="dk1"/>
                </a:solidFill>
                <a:latin typeface="Calibri"/>
                <a:ea typeface="Calibri"/>
                <a:cs typeface="Calibri"/>
                <a:sym typeface="Calibri"/>
              </a:rPr>
              <a:t>Provide guidance, education, and support to start and maintain family councils; just as individual family councils do with their families in their own care homes.</a:t>
            </a:r>
            <a:br>
              <a:rPr b="0" i="0" lang="en-US" sz="2000" u="none" cap="none" strike="noStrike">
                <a:solidFill>
                  <a:schemeClr val="dk1"/>
                </a:solidFill>
                <a:latin typeface="Calibri"/>
                <a:ea typeface="Calibri"/>
                <a:cs typeface="Calibri"/>
                <a:sym typeface="Calibri"/>
              </a:rPr>
            </a:br>
            <a:br>
              <a:rPr b="0" i="0" lang="en-US" sz="2000" u="none" cap="none" strike="noStrike">
                <a:solidFill>
                  <a:schemeClr val="dk1"/>
                </a:solidFill>
                <a:latin typeface="Calibri"/>
                <a:ea typeface="Calibri"/>
                <a:cs typeface="Calibri"/>
                <a:sym typeface="Calibri"/>
              </a:rPr>
            </a:br>
            <a:r>
              <a:rPr b="1" i="0" lang="en-US" sz="2000" u="none" cap="none" strike="noStrike">
                <a:solidFill>
                  <a:schemeClr val="dk1"/>
                </a:solidFill>
                <a:latin typeface="Calibri"/>
                <a:ea typeface="Calibri"/>
                <a:cs typeface="Calibri"/>
                <a:sym typeface="Calibri"/>
              </a:rPr>
              <a:t>• E</a:t>
            </a:r>
            <a:r>
              <a:rPr b="0" i="0" lang="en-US" sz="2000" u="none" cap="none" strike="noStrike">
                <a:solidFill>
                  <a:schemeClr val="dk1"/>
                </a:solidFill>
                <a:latin typeface="Calibri"/>
                <a:ea typeface="Calibri"/>
                <a:cs typeface="Calibri"/>
                <a:sym typeface="Calibri"/>
              </a:rPr>
              <a:t>levate regional forum conversations about successes, barriers and long-term care systemic issues to the Independent Long-Term Care Councils Association of BC (ILTCCABC)</a:t>
            </a:r>
            <a:br>
              <a:rPr b="0" i="0" lang="en-US" sz="2000" u="none" cap="none" strike="noStrike">
                <a:solidFill>
                  <a:schemeClr val="dk1"/>
                </a:solidFill>
                <a:latin typeface="Calibri"/>
                <a:ea typeface="Calibri"/>
                <a:cs typeface="Calibri"/>
                <a:sym typeface="Calibri"/>
              </a:rPr>
            </a:br>
            <a:endParaRPr b="1" i="0" sz="20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Calibri"/>
                <a:ea typeface="Calibri"/>
                <a:cs typeface="Calibri"/>
                <a:sym typeface="Calibri"/>
              </a:rPr>
              <a:t>Our organization and How to Reach us:</a:t>
            </a:r>
            <a:br>
              <a:rPr b="1" i="0" lang="en-US" sz="2400" u="none" cap="none" strike="noStrike">
                <a:solidFill>
                  <a:schemeClr val="dk1"/>
                </a:solidFill>
                <a:latin typeface="Calibri"/>
                <a:ea typeface="Calibri"/>
                <a:cs typeface="Calibri"/>
                <a:sym typeface="Calibri"/>
              </a:rPr>
            </a:br>
            <a:r>
              <a:rPr b="1" i="0" lang="en-US" sz="2000" u="none" cap="none" strike="noStrike">
                <a:solidFill>
                  <a:schemeClr val="dk1"/>
                </a:solidFill>
                <a:latin typeface="Calibri"/>
                <a:ea typeface="Calibri"/>
                <a:cs typeface="Calibri"/>
                <a:sym typeface="Calibri"/>
              </a:rPr>
              <a:t>ILTCCABC Website: </a:t>
            </a:r>
            <a:r>
              <a:rPr b="1" i="0" lang="en-US" sz="2000" u="sng" cap="none" strike="noStrike">
                <a:solidFill>
                  <a:schemeClr val="hlink"/>
                </a:solidFill>
                <a:latin typeface="Calibri"/>
                <a:ea typeface="Calibri"/>
                <a:cs typeface="Calibri"/>
                <a:sym typeface="Calibri"/>
                <a:hlinkClick r:id="rId3"/>
              </a:rPr>
              <a:t>https://iltccabc.ca/</a:t>
            </a:r>
            <a:r>
              <a:rPr b="1" i="0" lang="en-US" sz="2000" u="none" cap="none" strike="noStrike">
                <a:solidFill>
                  <a:schemeClr val="dk1"/>
                </a:solidFill>
                <a:latin typeface="Calibri"/>
                <a:ea typeface="Calibri"/>
                <a:cs typeface="Calibri"/>
                <a:sym typeface="Calibri"/>
              </a:rPr>
              <a:t> </a:t>
            </a:r>
            <a:br>
              <a:rPr b="0" i="0" lang="en-US" sz="2000" u="none" cap="none" strike="noStrike">
                <a:solidFill>
                  <a:schemeClr val="dk1"/>
                </a:solidFill>
                <a:latin typeface="Calibri"/>
                <a:ea typeface="Calibri"/>
                <a:cs typeface="Calibri"/>
                <a:sym typeface="Calibri"/>
              </a:rPr>
            </a:br>
            <a:endParaRPr b="0" i="0" sz="2000" u="none" cap="none" strike="noStrike">
              <a:solidFill>
                <a:schemeClr val="dk1"/>
              </a:solidFill>
              <a:latin typeface="Calibri"/>
              <a:ea typeface="Calibri"/>
              <a:cs typeface="Calibri"/>
              <a:sym typeface="Calibri"/>
            </a:endParaRPr>
          </a:p>
        </p:txBody>
      </p:sp>
      <p:sp>
        <p:nvSpPr>
          <p:cNvPr id="127" name="Google Shape;127;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1" name="Shape 131"/>
        <p:cNvGrpSpPr/>
        <p:nvPr/>
      </p:nvGrpSpPr>
      <p:grpSpPr>
        <a:xfrm>
          <a:off x="0" y="0"/>
          <a:ext cx="0" cy="0"/>
          <a:chOff x="0" y="0"/>
          <a:chExt cx="0" cy="0"/>
        </a:xfrm>
      </p:grpSpPr>
      <p:sp>
        <p:nvSpPr>
          <p:cNvPr id="132" name="Google Shape;132;p6"/>
          <p:cNvSpPr/>
          <p:nvPr/>
        </p:nvSpPr>
        <p:spPr>
          <a:xfrm>
            <a:off x="0" y="0"/>
            <a:ext cx="9143999" cy="68573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133" name="Google Shape;133;p6"/>
          <p:cNvGrpSpPr/>
          <p:nvPr/>
        </p:nvGrpSpPr>
        <p:grpSpPr>
          <a:xfrm>
            <a:off x="-2" y="2984992"/>
            <a:ext cx="548639" cy="673460"/>
            <a:chOff x="3940602" y="308034"/>
            <a:chExt cx="2116791" cy="3428999"/>
          </a:xfrm>
        </p:grpSpPr>
        <p:sp>
          <p:nvSpPr>
            <p:cNvPr id="134" name="Google Shape;134;p6"/>
            <p:cNvSpPr/>
            <p:nvPr/>
          </p:nvSpPr>
          <p:spPr>
            <a:xfrm>
              <a:off x="3940602" y="308034"/>
              <a:ext cx="566743" cy="342899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5" name="Google Shape;135;p6"/>
            <p:cNvSpPr/>
            <p:nvPr/>
          </p:nvSpPr>
          <p:spPr>
            <a:xfrm>
              <a:off x="4715626" y="308034"/>
              <a:ext cx="566743" cy="342899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6" name="Google Shape;136;p6"/>
            <p:cNvSpPr/>
            <p:nvPr/>
          </p:nvSpPr>
          <p:spPr>
            <a:xfrm>
              <a:off x="5490650" y="308034"/>
              <a:ext cx="566743" cy="342899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137" name="Google Shape;137;p6"/>
          <p:cNvSpPr/>
          <p:nvPr/>
        </p:nvSpPr>
        <p:spPr>
          <a:xfrm flipH="1">
            <a:off x="8023252" y="0"/>
            <a:ext cx="1120748" cy="6858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8" name="Google Shape;138;p6"/>
          <p:cNvSpPr/>
          <p:nvPr/>
        </p:nvSpPr>
        <p:spPr>
          <a:xfrm>
            <a:off x="4264357" y="391886"/>
            <a:ext cx="4507025" cy="6017078"/>
          </a:xfrm>
          <a:prstGeom prst="rect">
            <a:avLst/>
          </a:prstGeom>
          <a:solidFill>
            <a:schemeClr val="lt1"/>
          </a:solidFill>
          <a:ln>
            <a:noFill/>
          </a:ln>
          <a:effectLst>
            <a:outerShdw blurRad="139700" rotWithShape="0" algn="t" dir="5400000" dist="127000">
              <a:srgbClr val="000000">
                <a:alpha val="1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9" name="Google Shape;139;p6"/>
          <p:cNvSpPr txBox="1"/>
          <p:nvPr>
            <p:ph idx="12" type="sldNum"/>
          </p:nvPr>
        </p:nvSpPr>
        <p:spPr>
          <a:xfrm>
            <a:off x="6457950" y="6492240"/>
            <a:ext cx="1403811" cy="365125"/>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140" name="Google Shape;140;p6"/>
          <p:cNvSpPr txBox="1"/>
          <p:nvPr/>
        </p:nvSpPr>
        <p:spPr>
          <a:xfrm>
            <a:off x="4049652" y="731489"/>
            <a:ext cx="4572000" cy="5337872"/>
          </a:xfrm>
          <a:prstGeom prst="rect">
            <a:avLst/>
          </a:prstGeom>
          <a:noFill/>
          <a:ln>
            <a:noFill/>
          </a:ln>
        </p:spPr>
        <p:txBody>
          <a:bodyPr anchorCtr="0" anchor="t" bIns="45700" lIns="91425" spcFirstLastPara="1" rIns="91425" wrap="square" tIns="45700">
            <a:spAutoFit/>
          </a:bodyPr>
          <a:lstStyle/>
          <a:p>
            <a:pPr indent="-285750" lvl="1" marL="742950" marR="0" rtl="0" algn="l">
              <a:lnSpc>
                <a:spcPct val="115000"/>
              </a:lnSpc>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Promote improved communication &amp;  collaboration between residents, families and staff.</a:t>
            </a:r>
            <a:endParaRPr b="0" i="0" sz="1400" u="none" cap="none" strike="noStrike">
              <a:solidFill>
                <a:srgbClr val="000000"/>
              </a:solidFill>
              <a:latin typeface="Arial"/>
              <a:ea typeface="Arial"/>
              <a:cs typeface="Arial"/>
              <a:sym typeface="Arial"/>
            </a:endParaRPr>
          </a:p>
          <a:p>
            <a:pPr indent="-285750" lvl="1" marL="742950" marR="0" rtl="0" algn="l">
              <a:lnSpc>
                <a:spcPct val="115000"/>
              </a:lnSpc>
              <a:spcBef>
                <a:spcPts val="80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Engage with decision makers on ideas to enrich the lives of residents.</a:t>
            </a:r>
            <a:endParaRPr b="0" i="0" sz="1400" u="none" cap="none" strike="noStrike">
              <a:solidFill>
                <a:srgbClr val="000000"/>
              </a:solidFill>
              <a:latin typeface="Arial"/>
              <a:ea typeface="Arial"/>
              <a:cs typeface="Arial"/>
              <a:sym typeface="Arial"/>
            </a:endParaRPr>
          </a:p>
          <a:p>
            <a:pPr indent="-285750" lvl="1" marL="742950" marR="0" rtl="0" algn="l">
              <a:lnSpc>
                <a:spcPct val="115000"/>
              </a:lnSpc>
              <a:spcBef>
                <a:spcPts val="80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Advocate for positive change within Long-Term Care Home and  the long-term care system.</a:t>
            </a:r>
            <a:endParaRPr b="0" i="0" sz="1400" u="none" cap="none" strike="noStrike">
              <a:solidFill>
                <a:srgbClr val="000000"/>
              </a:solidFill>
              <a:latin typeface="Arial"/>
              <a:ea typeface="Arial"/>
              <a:cs typeface="Arial"/>
              <a:sym typeface="Arial"/>
            </a:endParaRPr>
          </a:p>
          <a:p>
            <a:pPr indent="-285750" lvl="1" marL="742950" marR="0" rtl="0" algn="l">
              <a:lnSpc>
                <a:spcPct val="115000"/>
              </a:lnSpc>
              <a:spcBef>
                <a:spcPts val="80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 Educate and inform families about issues relating  to residents, Long-Term Care Home and the long-term care system.</a:t>
            </a:r>
            <a:endParaRPr b="0" i="0" sz="1400" u="none" cap="none" strike="noStrike">
              <a:solidFill>
                <a:srgbClr val="000000"/>
              </a:solidFill>
              <a:latin typeface="Arial"/>
              <a:ea typeface="Arial"/>
              <a:cs typeface="Arial"/>
              <a:sym typeface="Arial"/>
            </a:endParaRPr>
          </a:p>
        </p:txBody>
      </p:sp>
      <p:pic>
        <p:nvPicPr>
          <p:cNvPr id="141" name="Google Shape;141;p6"/>
          <p:cNvPicPr preferRelativeResize="0"/>
          <p:nvPr/>
        </p:nvPicPr>
        <p:blipFill rotWithShape="1">
          <a:blip r:embed="rId3">
            <a:alphaModFix/>
          </a:blip>
          <a:srcRect b="0" l="0" r="10388" t="0"/>
          <a:stretch/>
        </p:blipFill>
        <p:spPr>
          <a:xfrm>
            <a:off x="717858" y="691288"/>
            <a:ext cx="3465754" cy="5811838"/>
          </a:xfrm>
          <a:prstGeom prst="rect">
            <a:avLst/>
          </a:prstGeom>
          <a:noFill/>
          <a:ln>
            <a:noFill/>
          </a:ln>
        </p:spPr>
      </p:pic>
      <p:sp>
        <p:nvSpPr>
          <p:cNvPr id="142" name="Google Shape;142;p6"/>
          <p:cNvSpPr txBox="1"/>
          <p:nvPr/>
        </p:nvSpPr>
        <p:spPr>
          <a:xfrm>
            <a:off x="2450735" y="142493"/>
            <a:ext cx="4572000" cy="424732"/>
          </a:xfrm>
          <a:prstGeom prst="rect">
            <a:avLst/>
          </a:prstGeom>
          <a:noFill/>
          <a:ln>
            <a:noFill/>
          </a:ln>
        </p:spPr>
        <p:txBody>
          <a:bodyPr anchorCtr="0" anchor="t" bIns="45700" lIns="91425" spcFirstLastPara="1" rIns="91425" wrap="square" tIns="45700">
            <a:spAutoFit/>
          </a:bodyPr>
          <a:lstStyle/>
          <a:p>
            <a:pPr indent="-342900" lvl="0" marL="342900" marR="0" rtl="0" algn="l">
              <a:lnSpc>
                <a:spcPct val="90000"/>
              </a:lnSpc>
              <a:spcBef>
                <a:spcPts val="0"/>
              </a:spcBef>
              <a:spcAft>
                <a:spcPts val="0"/>
              </a:spcAft>
              <a:buClr>
                <a:srgbClr val="000000"/>
              </a:buClr>
              <a:buSzPts val="2400"/>
              <a:buFont typeface="Arial"/>
              <a:buNone/>
            </a:pPr>
            <a:r>
              <a:rPr b="1" i="0" lang="en-US" sz="2400" u="none" cap="none" strike="noStrike">
                <a:solidFill>
                  <a:srgbClr val="17365D"/>
                </a:solidFill>
                <a:latin typeface="Calibri"/>
                <a:ea typeface="Calibri"/>
                <a:cs typeface="Calibri"/>
                <a:sym typeface="Calibri"/>
              </a:rPr>
              <a:t>WHAT DO FAMILY COUNCILS DO?</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6" name="Shape 146"/>
        <p:cNvGrpSpPr/>
        <p:nvPr/>
      </p:nvGrpSpPr>
      <p:grpSpPr>
        <a:xfrm>
          <a:off x="0" y="0"/>
          <a:ext cx="0" cy="0"/>
          <a:chOff x="0" y="0"/>
          <a:chExt cx="0" cy="0"/>
        </a:xfrm>
      </p:grpSpPr>
      <p:sp>
        <p:nvSpPr>
          <p:cNvPr id="147" name="Google Shape;147;p5"/>
          <p:cNvSpPr/>
          <p:nvPr/>
        </p:nvSpPr>
        <p:spPr>
          <a:xfrm>
            <a:off x="0" y="0"/>
            <a:ext cx="9144000" cy="6858000"/>
          </a:xfrm>
          <a:prstGeom prst="rect">
            <a:avLst/>
          </a:prstGeom>
          <a:solidFill>
            <a:srgbClr val="3B4D5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8" name="Google Shape;148;p5"/>
          <p:cNvSpPr/>
          <p:nvPr/>
        </p:nvSpPr>
        <p:spPr>
          <a:xfrm>
            <a:off x="4692649" y="480060"/>
            <a:ext cx="4093592" cy="589788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49" name="Google Shape;149;p5"/>
          <p:cNvPicPr preferRelativeResize="0"/>
          <p:nvPr/>
        </p:nvPicPr>
        <p:blipFill rotWithShape="1">
          <a:blip r:embed="rId3">
            <a:alphaModFix/>
          </a:blip>
          <a:srcRect b="0" l="0" r="0" t="0"/>
          <a:stretch/>
        </p:blipFill>
        <p:spPr>
          <a:xfrm>
            <a:off x="5311860" y="643467"/>
            <a:ext cx="2855170" cy="5571066"/>
          </a:xfrm>
          <a:prstGeom prst="rect">
            <a:avLst/>
          </a:prstGeom>
          <a:noFill/>
          <a:ln>
            <a:noFill/>
          </a:ln>
        </p:spPr>
      </p:pic>
      <p:sp>
        <p:nvSpPr>
          <p:cNvPr id="150" name="Google Shape;150;p5"/>
          <p:cNvSpPr/>
          <p:nvPr/>
        </p:nvSpPr>
        <p:spPr>
          <a:xfrm>
            <a:off x="357759" y="480060"/>
            <a:ext cx="4093590" cy="589788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51" name="Google Shape;151;p5"/>
          <p:cNvPicPr preferRelativeResize="0"/>
          <p:nvPr/>
        </p:nvPicPr>
        <p:blipFill rotWithShape="1">
          <a:blip r:embed="rId4">
            <a:alphaModFix/>
          </a:blip>
          <a:srcRect b="0" l="0" r="0" t="0"/>
          <a:stretch/>
        </p:blipFill>
        <p:spPr>
          <a:xfrm>
            <a:off x="970004" y="643467"/>
            <a:ext cx="2869099" cy="5571066"/>
          </a:xfrm>
          <a:prstGeom prst="rect">
            <a:avLst/>
          </a:prstGeom>
          <a:noFill/>
          <a:ln>
            <a:noFill/>
          </a:ln>
        </p:spPr>
      </p:pic>
      <p:sp>
        <p:nvSpPr>
          <p:cNvPr id="152" name="Google Shape;152;p5"/>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0"/>
              </a:spcAft>
              <a:buSzPts val="1200"/>
              <a:buNone/>
            </a:pPr>
            <a:fld id="{00000000-1234-1234-1234-123412341234}" type="slidenum">
              <a:rPr lang="en-US">
                <a:solidFill>
                  <a:srgbClr val="FFFFFF"/>
                </a:solidFill>
              </a:rPr>
              <a:t>‹#›</a:t>
            </a:fld>
            <a:endParaRPr>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6" name="Shape 156"/>
        <p:cNvGrpSpPr/>
        <p:nvPr/>
      </p:nvGrpSpPr>
      <p:grpSpPr>
        <a:xfrm>
          <a:off x="0" y="0"/>
          <a:ext cx="0" cy="0"/>
          <a:chOff x="0" y="0"/>
          <a:chExt cx="0" cy="0"/>
        </a:xfrm>
      </p:grpSpPr>
      <p:sp>
        <p:nvSpPr>
          <p:cNvPr id="157" name="Google Shape;157;p7"/>
          <p:cNvSpPr/>
          <p:nvPr/>
        </p:nvSpPr>
        <p:spPr>
          <a:xfrm>
            <a:off x="0" y="0"/>
            <a:ext cx="9144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8" name="Google Shape;158;p7"/>
          <p:cNvSpPr txBox="1"/>
          <p:nvPr>
            <p:ph type="title"/>
          </p:nvPr>
        </p:nvSpPr>
        <p:spPr>
          <a:xfrm>
            <a:off x="205446" y="152400"/>
            <a:ext cx="5573871" cy="609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17365D"/>
              </a:buClr>
              <a:buSzPts val="2700"/>
              <a:buFont typeface="Calibri"/>
              <a:buNone/>
            </a:pPr>
            <a:r>
              <a:rPr b="1" lang="en-US" sz="2700">
                <a:solidFill>
                  <a:srgbClr val="17365D"/>
                </a:solidFill>
              </a:rPr>
              <a:t>BENEFITS OF FAMILY COUNCIL</a:t>
            </a:r>
            <a:endParaRPr b="1" sz="2700">
              <a:highlight>
                <a:srgbClr val="FFFF00"/>
              </a:highlight>
            </a:endParaRPr>
          </a:p>
        </p:txBody>
      </p:sp>
      <p:sp>
        <p:nvSpPr>
          <p:cNvPr id="159" name="Google Shape;159;p7"/>
          <p:cNvSpPr txBox="1"/>
          <p:nvPr>
            <p:ph idx="1" type="body"/>
          </p:nvPr>
        </p:nvSpPr>
        <p:spPr>
          <a:xfrm>
            <a:off x="313803" y="812640"/>
            <a:ext cx="5357155" cy="579120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2000"/>
              <a:buChar char="•"/>
            </a:pPr>
            <a:r>
              <a:rPr lang="en-US" sz="2000"/>
              <a:t>Promotes open lines of communication </a:t>
            </a:r>
            <a:br>
              <a:rPr lang="en-US" sz="2000"/>
            </a:br>
            <a:endParaRPr sz="1000"/>
          </a:p>
          <a:p>
            <a:pPr indent="-342900" lvl="0" marL="342900" rtl="0" algn="l">
              <a:lnSpc>
                <a:spcPct val="90000"/>
              </a:lnSpc>
              <a:spcBef>
                <a:spcPts val="400"/>
              </a:spcBef>
              <a:spcAft>
                <a:spcPts val="0"/>
              </a:spcAft>
              <a:buClr>
                <a:schemeClr val="dk1"/>
              </a:buClr>
              <a:buSzPts val="2000"/>
              <a:buChar char="•"/>
            </a:pPr>
            <a:r>
              <a:rPr lang="en-US" sz="2000"/>
              <a:t>Builds a trusted relationship</a:t>
            </a:r>
            <a:br>
              <a:rPr lang="en-US" sz="2000"/>
            </a:br>
            <a:endParaRPr sz="1000"/>
          </a:p>
          <a:p>
            <a:pPr indent="-342900" lvl="0" marL="342900" rtl="0" algn="l">
              <a:lnSpc>
                <a:spcPct val="90000"/>
              </a:lnSpc>
              <a:spcBef>
                <a:spcPts val="400"/>
              </a:spcBef>
              <a:spcAft>
                <a:spcPts val="0"/>
              </a:spcAft>
              <a:buClr>
                <a:schemeClr val="dk1"/>
              </a:buClr>
              <a:buSzPts val="2000"/>
              <a:buChar char="•"/>
            </a:pPr>
            <a:r>
              <a:rPr lang="en-US" sz="2000"/>
              <a:t>Creates a sense of community</a:t>
            </a:r>
            <a:br>
              <a:rPr lang="en-US" sz="2000"/>
            </a:br>
            <a:endParaRPr sz="1000"/>
          </a:p>
          <a:p>
            <a:pPr indent="-342900" lvl="0" marL="342900" rtl="0" algn="l">
              <a:lnSpc>
                <a:spcPct val="100000"/>
              </a:lnSpc>
              <a:spcBef>
                <a:spcPts val="400"/>
              </a:spcBef>
              <a:spcAft>
                <a:spcPts val="0"/>
              </a:spcAft>
              <a:buClr>
                <a:schemeClr val="dk1"/>
              </a:buClr>
              <a:buSzPts val="2000"/>
              <a:buChar char="•"/>
            </a:pPr>
            <a:r>
              <a:rPr lang="en-US" sz="2000"/>
              <a:t>Increases the likelihood that new policies will be implemented successfully and positively impact residents because families will have had an opportunity to comment on and shape these policies;</a:t>
            </a:r>
            <a:br>
              <a:rPr lang="en-US" sz="2000"/>
            </a:br>
            <a:endParaRPr sz="1000"/>
          </a:p>
          <a:p>
            <a:pPr indent="-342900" lvl="0" marL="342900" rtl="0" algn="l">
              <a:lnSpc>
                <a:spcPct val="100000"/>
              </a:lnSpc>
              <a:spcBef>
                <a:spcPts val="400"/>
              </a:spcBef>
              <a:spcAft>
                <a:spcPts val="0"/>
              </a:spcAft>
              <a:buClr>
                <a:schemeClr val="dk1"/>
              </a:buClr>
              <a:buSzPts val="2000"/>
              <a:buChar char="•"/>
            </a:pPr>
            <a:r>
              <a:rPr lang="en-US" sz="2000"/>
              <a:t>Acts as a triage, providing families direct support, often fixing problems before they escalate to Administration;</a:t>
            </a:r>
            <a:br>
              <a:rPr lang="en-US" sz="2000"/>
            </a:br>
            <a:endParaRPr sz="1000"/>
          </a:p>
          <a:p>
            <a:pPr indent="-342900" lvl="0" marL="342900" rtl="0" algn="l">
              <a:lnSpc>
                <a:spcPct val="100000"/>
              </a:lnSpc>
              <a:spcBef>
                <a:spcPts val="400"/>
              </a:spcBef>
              <a:spcAft>
                <a:spcPts val="0"/>
              </a:spcAft>
              <a:buClr>
                <a:schemeClr val="dk1"/>
              </a:buClr>
              <a:buSzPts val="2000"/>
              <a:buChar char="•"/>
            </a:pPr>
            <a:r>
              <a:rPr lang="en-US" sz="2000"/>
              <a:t>Gives honest input feedback to use for ongoing quality  improvement; </a:t>
            </a:r>
            <a:endParaRPr/>
          </a:p>
          <a:p>
            <a:pPr indent="0" lvl="0" marL="0" rtl="0" algn="l">
              <a:lnSpc>
                <a:spcPct val="90000"/>
              </a:lnSpc>
              <a:spcBef>
                <a:spcPts val="400"/>
              </a:spcBef>
              <a:spcAft>
                <a:spcPts val="0"/>
              </a:spcAft>
              <a:buClr>
                <a:schemeClr val="dk1"/>
              </a:buClr>
              <a:buSzPts val="2000"/>
              <a:buNone/>
            </a:pPr>
            <a:br>
              <a:rPr lang="en-US" sz="1000"/>
            </a:br>
            <a:endParaRPr sz="1000"/>
          </a:p>
          <a:p>
            <a:pPr indent="-342900" lvl="0" marL="342900" rtl="0" algn="l">
              <a:lnSpc>
                <a:spcPct val="90000"/>
              </a:lnSpc>
              <a:spcBef>
                <a:spcPts val="400"/>
              </a:spcBef>
              <a:spcAft>
                <a:spcPts val="0"/>
              </a:spcAft>
              <a:buClr>
                <a:schemeClr val="dk1"/>
              </a:buClr>
              <a:buSzPts val="2000"/>
              <a:buChar char="•"/>
            </a:pPr>
            <a:r>
              <a:rPr lang="en-US" sz="2000"/>
              <a:t>For Residents (Most Important of All!) </a:t>
            </a:r>
            <a:br>
              <a:rPr lang="en-US" sz="2000"/>
            </a:br>
            <a:r>
              <a:rPr lang="en-US" sz="2000"/>
              <a:t>Improves Residents’ quality of life!!!!</a:t>
            </a:r>
            <a:endParaRPr/>
          </a:p>
        </p:txBody>
      </p:sp>
      <p:sp>
        <p:nvSpPr>
          <p:cNvPr id="160" name="Google Shape;160;p7"/>
          <p:cNvSpPr/>
          <p:nvPr/>
        </p:nvSpPr>
        <p:spPr>
          <a:xfrm flipH="1" rot="10800000">
            <a:off x="6092499" y="-5"/>
            <a:ext cx="3069391" cy="6858000"/>
          </a:xfrm>
          <a:prstGeom prst="rect">
            <a:avLst/>
          </a:prstGeom>
          <a:gradFill>
            <a:gsLst>
              <a:gs pos="0">
                <a:srgbClr val="000000">
                  <a:alpha val="93333"/>
                </a:srgbClr>
              </a:gs>
              <a:gs pos="8000">
                <a:srgbClr val="000000">
                  <a:alpha val="93333"/>
                </a:srgbClr>
              </a:gs>
              <a:gs pos="100000">
                <a:schemeClr val="accent1"/>
              </a:gs>
            </a:gsLst>
            <a:lin ang="2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1" name="Google Shape;161;p7"/>
          <p:cNvSpPr/>
          <p:nvPr/>
        </p:nvSpPr>
        <p:spPr>
          <a:xfrm flipH="1" rot="10800000">
            <a:off x="6092499" y="-2"/>
            <a:ext cx="3069391" cy="6400369"/>
          </a:xfrm>
          <a:prstGeom prst="rect">
            <a:avLst/>
          </a:prstGeom>
          <a:gradFill>
            <a:gsLst>
              <a:gs pos="0">
                <a:srgbClr val="244061">
                  <a:alpha val="0"/>
                </a:srgbClr>
              </a:gs>
              <a:gs pos="31000">
                <a:srgbClr val="244061">
                  <a:alpha val="0"/>
                </a:srgbClr>
              </a:gs>
              <a:gs pos="100000">
                <a:srgbClr val="244061">
                  <a:alpha val="25490"/>
                </a:srgbClr>
              </a:gs>
            </a:gsLst>
            <a:lin ang="18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2" name="Google Shape;162;p7"/>
          <p:cNvSpPr/>
          <p:nvPr/>
        </p:nvSpPr>
        <p:spPr>
          <a:xfrm flipH="1" rot="10800000">
            <a:off x="6092499" y="-22"/>
            <a:ext cx="3051501" cy="6400389"/>
          </a:xfrm>
          <a:prstGeom prst="rect">
            <a:avLst/>
          </a:prstGeom>
          <a:gradFill>
            <a:gsLst>
              <a:gs pos="0">
                <a:srgbClr val="4F81BD">
                  <a:alpha val="0"/>
                </a:srgbClr>
              </a:gs>
              <a:gs pos="72000">
                <a:srgbClr val="000000">
                  <a:alpha val="20392"/>
                </a:srgbClr>
              </a:gs>
              <a:gs pos="100000">
                <a:srgbClr val="000000">
                  <a:alpha val="20392"/>
                </a:srgbClr>
              </a:gs>
            </a:gsLst>
            <a:lin ang="3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3" name="Google Shape;163;p7"/>
          <p:cNvSpPr/>
          <p:nvPr/>
        </p:nvSpPr>
        <p:spPr>
          <a:xfrm flipH="1" rot="10800000">
            <a:off x="6092499" y="-10"/>
            <a:ext cx="2708601" cy="6857997"/>
          </a:xfrm>
          <a:prstGeom prst="rect">
            <a:avLst/>
          </a:prstGeom>
          <a:gradFill>
            <a:gsLst>
              <a:gs pos="0">
                <a:srgbClr val="4F81BD">
                  <a:alpha val="0"/>
                </a:srgbClr>
              </a:gs>
              <a:gs pos="93000">
                <a:srgbClr val="000000">
                  <a:alpha val="28235"/>
                </a:srgbClr>
              </a:gs>
              <a:gs pos="100000">
                <a:srgbClr val="000000">
                  <a:alpha val="28235"/>
                </a:srgbClr>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64" name="Google Shape;164;p7"/>
          <p:cNvPicPr preferRelativeResize="0"/>
          <p:nvPr/>
        </p:nvPicPr>
        <p:blipFill rotWithShape="1">
          <a:blip r:embed="rId3">
            <a:alphaModFix/>
          </a:blip>
          <a:srcRect b="0" l="0" r="0" t="0"/>
          <a:stretch/>
        </p:blipFill>
        <p:spPr>
          <a:xfrm>
            <a:off x="5597923" y="1880998"/>
            <a:ext cx="3127897" cy="3127897"/>
          </a:xfrm>
          <a:prstGeom prst="rect">
            <a:avLst/>
          </a:prstGeom>
          <a:noFill/>
          <a:ln>
            <a:noFill/>
          </a:ln>
        </p:spPr>
      </p:pic>
      <p:sp>
        <p:nvSpPr>
          <p:cNvPr id="165" name="Google Shape;165;p7"/>
          <p:cNvSpPr txBox="1"/>
          <p:nvPr>
            <p:ph idx="12" type="sldNum"/>
          </p:nvPr>
        </p:nvSpPr>
        <p:spPr>
          <a:xfrm>
            <a:off x="8778240" y="6459378"/>
            <a:ext cx="336042" cy="365125"/>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0"/>
              </a:spcAft>
              <a:buSzPts val="1000"/>
              <a:buNone/>
            </a:pPr>
            <a:fld id="{00000000-1234-1234-1234-123412341234}" type="slidenum">
              <a:rPr lang="en-US" sz="1000">
                <a:solidFill>
                  <a:srgbClr val="FFFFFF"/>
                </a:solidFill>
              </a:rPr>
              <a:t>‹#›</a:t>
            </a:fld>
            <a:endParaRPr sz="1000">
              <a:solidFill>
                <a:srgbClr val="FF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0" name="Shape 170"/>
        <p:cNvGrpSpPr/>
        <p:nvPr/>
      </p:nvGrpSpPr>
      <p:grpSpPr>
        <a:xfrm>
          <a:off x="0" y="0"/>
          <a:ext cx="0" cy="0"/>
          <a:chOff x="0" y="0"/>
          <a:chExt cx="0" cy="0"/>
        </a:xfrm>
      </p:grpSpPr>
      <p:sp>
        <p:nvSpPr>
          <p:cNvPr id="171" name="Google Shape;171;p8"/>
          <p:cNvSpPr/>
          <p:nvPr/>
        </p:nvSpPr>
        <p:spPr>
          <a:xfrm>
            <a:off x="0" y="0"/>
            <a:ext cx="9144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2" name="Google Shape;172;p8"/>
          <p:cNvSpPr/>
          <p:nvPr/>
        </p:nvSpPr>
        <p:spPr>
          <a:xfrm>
            <a:off x="0" y="0"/>
            <a:ext cx="9141714"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3" name="Google Shape;173;p8"/>
          <p:cNvSpPr/>
          <p:nvPr/>
        </p:nvSpPr>
        <p:spPr>
          <a:xfrm flipH="1" rot="5400000">
            <a:off x="-1914813" y="1914812"/>
            <a:ext cx="6858000" cy="3028377"/>
          </a:xfrm>
          <a:prstGeom prst="rect">
            <a:avLst/>
          </a:prstGeom>
          <a:gradFill>
            <a:gsLst>
              <a:gs pos="0">
                <a:srgbClr val="000000"/>
              </a:gs>
              <a:gs pos="8000">
                <a:srgbClr val="000000"/>
              </a:gs>
              <a:gs pos="100000">
                <a:srgbClr val="366092"/>
              </a:gs>
            </a:gsLst>
            <a:lin ang="3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4" name="Google Shape;174;p8"/>
          <p:cNvSpPr/>
          <p:nvPr/>
        </p:nvSpPr>
        <p:spPr>
          <a:xfrm flipH="1" rot="5400000">
            <a:off x="-1914814" y="1924949"/>
            <a:ext cx="6857999" cy="3028379"/>
          </a:xfrm>
          <a:prstGeom prst="rect">
            <a:avLst/>
          </a:prstGeom>
          <a:gradFill>
            <a:gsLst>
              <a:gs pos="0">
                <a:srgbClr val="000000">
                  <a:alpha val="0"/>
                </a:srgbClr>
              </a:gs>
              <a:gs pos="99000">
                <a:srgbClr val="4F81BD">
                  <a:alpha val="45490"/>
                </a:srgbClr>
              </a:gs>
              <a:gs pos="100000">
                <a:srgbClr val="4F81BD">
                  <a:alpha val="45490"/>
                </a:srgbClr>
              </a:gs>
            </a:gsLst>
            <a:lin ang="1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5" name="Google Shape;175;p8"/>
          <p:cNvSpPr/>
          <p:nvPr/>
        </p:nvSpPr>
        <p:spPr>
          <a:xfrm flipH="1" rot="5400000">
            <a:off x="263195" y="4092815"/>
            <a:ext cx="2501979" cy="3028381"/>
          </a:xfrm>
          <a:prstGeom prst="rect">
            <a:avLst/>
          </a:prstGeom>
          <a:gradFill>
            <a:gsLst>
              <a:gs pos="0">
                <a:srgbClr val="4F81BD">
                  <a:alpha val="28235"/>
                </a:srgbClr>
              </a:gs>
              <a:gs pos="2000">
                <a:srgbClr val="4F81BD">
                  <a:alpha val="28235"/>
                </a:srgbClr>
              </a:gs>
              <a:gs pos="100000">
                <a:srgbClr val="000000">
                  <a:alpha val="29411"/>
                </a:srgbClr>
              </a:gs>
            </a:gsLst>
            <a:lin ang="7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6" name="Google Shape;176;p8"/>
          <p:cNvSpPr/>
          <p:nvPr/>
        </p:nvSpPr>
        <p:spPr>
          <a:xfrm rot="-964587">
            <a:off x="-376302" y="969718"/>
            <a:ext cx="2925267" cy="4178958"/>
          </a:xfrm>
          <a:custGeom>
            <a:rect b="b" l="l" r="r" t="t"/>
            <a:pathLst>
              <a:path extrusionOk="0" h="4178958" w="3900357">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0">
                <a:srgbClr val="000000">
                  <a:alpha val="0"/>
                </a:srgbClr>
              </a:gs>
              <a:gs pos="29000">
                <a:srgbClr val="000000">
                  <a:alpha val="0"/>
                </a:srgbClr>
              </a:gs>
              <a:gs pos="100000">
                <a:srgbClr val="4F81BD">
                  <a:alpha val="42352"/>
                </a:srgbClr>
              </a:gs>
            </a:gsLst>
            <a:lin ang="1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7" name="Google Shape;177;p8"/>
          <p:cNvSpPr/>
          <p:nvPr/>
        </p:nvSpPr>
        <p:spPr>
          <a:xfrm flipH="1" rot="5400000">
            <a:off x="-1914820" y="1904672"/>
            <a:ext cx="6858003" cy="3028376"/>
          </a:xfrm>
          <a:prstGeom prst="rect">
            <a:avLst/>
          </a:prstGeom>
          <a:gradFill>
            <a:gsLst>
              <a:gs pos="0">
                <a:srgbClr val="000000">
                  <a:alpha val="0"/>
                </a:srgbClr>
              </a:gs>
              <a:gs pos="99000">
                <a:srgbClr val="93B3D7">
                  <a:alpha val="10588"/>
                </a:srgbClr>
              </a:gs>
              <a:gs pos="100000">
                <a:srgbClr val="93B3D7">
                  <a:alpha val="10588"/>
                </a:srgbClr>
              </a:gs>
            </a:gsLst>
            <a:lin ang="7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8" name="Google Shape;178;p8"/>
          <p:cNvSpPr txBox="1"/>
          <p:nvPr/>
        </p:nvSpPr>
        <p:spPr>
          <a:xfrm>
            <a:off x="228601" y="586855"/>
            <a:ext cx="2522466" cy="3387497"/>
          </a:xfrm>
          <a:prstGeom prst="rect">
            <a:avLst/>
          </a:prstGeom>
          <a:noFill/>
          <a:ln>
            <a:noFill/>
          </a:ln>
        </p:spPr>
        <p:txBody>
          <a:bodyPr anchorCtr="0" anchor="b" bIns="45700" lIns="91425" spcFirstLastPara="1" rIns="91425" wrap="square" tIns="45700">
            <a:normAutofit/>
          </a:bodyPr>
          <a:lstStyle/>
          <a:p>
            <a:pPr indent="-342900" lvl="0" marL="342900" marR="0" rtl="0" algn="r">
              <a:lnSpc>
                <a:spcPct val="90000"/>
              </a:lnSpc>
              <a:spcBef>
                <a:spcPts val="0"/>
              </a:spcBef>
              <a:spcAft>
                <a:spcPts val="0"/>
              </a:spcAft>
              <a:buClr>
                <a:srgbClr val="000000"/>
              </a:buClr>
              <a:buSzPts val="3500"/>
              <a:buFont typeface="Arial"/>
              <a:buNone/>
            </a:pPr>
            <a:r>
              <a:rPr b="1" i="0" lang="en-US" sz="3500" u="none" cap="none" strike="noStrike">
                <a:solidFill>
                  <a:srgbClr val="FFFFFF"/>
                </a:solidFill>
                <a:latin typeface="Calibri"/>
                <a:ea typeface="Calibri"/>
                <a:cs typeface="Calibri"/>
                <a:sym typeface="Calibri"/>
              </a:rPr>
              <a:t>Why Encourage and Support Family Councils?</a:t>
            </a:r>
            <a:endParaRPr b="0" i="0" sz="1400" u="none" cap="none" strike="noStrike">
              <a:solidFill>
                <a:srgbClr val="000000"/>
              </a:solidFill>
              <a:latin typeface="Arial"/>
              <a:ea typeface="Arial"/>
              <a:cs typeface="Arial"/>
              <a:sym typeface="Arial"/>
            </a:endParaRPr>
          </a:p>
        </p:txBody>
      </p:sp>
      <p:sp>
        <p:nvSpPr>
          <p:cNvPr id="179" name="Google Shape;179;p8"/>
          <p:cNvSpPr txBox="1"/>
          <p:nvPr/>
        </p:nvSpPr>
        <p:spPr>
          <a:xfrm>
            <a:off x="3378411" y="304800"/>
            <a:ext cx="5399829" cy="5890727"/>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000000"/>
              </a:buClr>
              <a:buSzPts val="2800"/>
              <a:buFont typeface="Arial"/>
              <a:buNone/>
            </a:pPr>
            <a:br>
              <a:rPr b="1" i="0" lang="en-US" sz="2800" u="none" cap="none" strike="noStrike">
                <a:solidFill>
                  <a:schemeClr val="dk1"/>
                </a:solidFill>
                <a:latin typeface="Calibri"/>
                <a:ea typeface="Calibri"/>
                <a:cs typeface="Calibri"/>
                <a:sym typeface="Calibri"/>
              </a:rPr>
            </a:br>
            <a:br>
              <a:rPr b="0" i="0" lang="en-US" sz="2800" u="none" cap="none" strike="noStrike">
                <a:solidFill>
                  <a:schemeClr val="dk1"/>
                </a:solidFill>
                <a:latin typeface="Calibri"/>
                <a:ea typeface="Calibri"/>
                <a:cs typeface="Calibri"/>
                <a:sym typeface="Calibri"/>
              </a:rPr>
            </a:br>
            <a:r>
              <a:rPr b="1" i="0" lang="en-US" sz="2800" u="none" cap="none" strike="noStrike">
                <a:solidFill>
                  <a:schemeClr val="dk1"/>
                </a:solidFill>
                <a:latin typeface="Calibri"/>
                <a:ea typeface="Calibri"/>
                <a:cs typeface="Calibri"/>
                <a:sym typeface="Calibri"/>
              </a:rPr>
              <a:t> </a:t>
            </a:r>
            <a:r>
              <a:rPr b="1" i="0" lang="en-US" sz="2800" u="sng" cap="none" strike="noStrike">
                <a:solidFill>
                  <a:schemeClr val="hlink"/>
                </a:solidFill>
                <a:latin typeface="Calibri"/>
                <a:ea typeface="Calibri"/>
                <a:cs typeface="Calibri"/>
                <a:sym typeface="Calibri"/>
                <a:hlinkClick r:id="rId3"/>
              </a:rPr>
              <a:t>In the Ministry of Health media release Nov 3,2022</a:t>
            </a:r>
            <a:r>
              <a:rPr b="1" i="0" lang="en-US" sz="2800" u="none" cap="none" strike="noStrike">
                <a:solidFill>
                  <a:schemeClr val="dk1"/>
                </a:solidFill>
                <a:latin typeface="Calibri"/>
                <a:ea typeface="Calibri"/>
                <a:cs typeface="Calibri"/>
                <a:sym typeface="Calibri"/>
              </a:rPr>
              <a:t>, </a:t>
            </a:r>
            <a:br>
              <a:rPr b="0" i="0" lang="en-US" sz="2800" u="none" cap="none" strike="noStrike">
                <a:solidFill>
                  <a:schemeClr val="dk1"/>
                </a:solidFill>
                <a:latin typeface="Calibri"/>
                <a:ea typeface="Calibri"/>
                <a:cs typeface="Calibri"/>
                <a:sym typeface="Calibri"/>
              </a:rPr>
            </a:br>
            <a:r>
              <a:rPr b="0" i="0" lang="en-US" sz="2800" u="none" cap="none" strike="noStrike">
                <a:solidFill>
                  <a:schemeClr val="dk1"/>
                </a:solidFill>
                <a:latin typeface="Calibri"/>
                <a:ea typeface="Calibri"/>
                <a:cs typeface="Calibri"/>
                <a:sym typeface="Calibri"/>
              </a:rPr>
              <a:t>Minster Dix stated </a:t>
            </a:r>
            <a:br>
              <a:rPr b="0" i="0" lang="en-US" sz="2800" u="none" cap="none" strike="noStrike">
                <a:solidFill>
                  <a:schemeClr val="dk1"/>
                </a:solidFill>
                <a:latin typeface="Calibri"/>
                <a:ea typeface="Calibri"/>
                <a:cs typeface="Calibri"/>
                <a:sym typeface="Calibri"/>
              </a:rPr>
            </a:br>
            <a:br>
              <a:rPr b="0" i="0" lang="en-US" sz="2800" u="none" cap="none" strike="noStrike">
                <a:solidFill>
                  <a:schemeClr val="dk1"/>
                </a:solidFill>
                <a:latin typeface="Calibri"/>
                <a:ea typeface="Calibri"/>
                <a:cs typeface="Calibri"/>
                <a:sym typeface="Calibri"/>
              </a:rPr>
            </a:br>
            <a:r>
              <a:rPr b="0" i="0" lang="en-US" sz="2800" u="none" cap="none" strike="noStrike">
                <a:solidFill>
                  <a:schemeClr val="dk1"/>
                </a:solidFill>
                <a:latin typeface="Calibri"/>
                <a:ea typeface="Calibri"/>
                <a:cs typeface="Calibri"/>
                <a:sym typeface="Calibri"/>
              </a:rPr>
              <a:t>“Long-term care residences are people’s homes and it’s important that residents and family members have a place to share concerns and ideas when it comes to decisions about how the homes are operating.” The revised regulations will ensure members have more access to information and can have frank conversations about their experiences. </a:t>
            </a:r>
            <a:endParaRPr b="0" i="0" sz="1400" u="none" cap="none" strike="noStrike">
              <a:solidFill>
                <a:srgbClr val="000000"/>
              </a:solidFill>
              <a:latin typeface="Arial"/>
              <a:ea typeface="Arial"/>
              <a:cs typeface="Arial"/>
              <a:sym typeface="Arial"/>
            </a:endParaRPr>
          </a:p>
        </p:txBody>
      </p:sp>
      <p:sp>
        <p:nvSpPr>
          <p:cNvPr id="180" name="Google Shape;180;p8"/>
          <p:cNvSpPr txBox="1"/>
          <p:nvPr>
            <p:ph idx="12" type="sldNum"/>
          </p:nvPr>
        </p:nvSpPr>
        <p:spPr>
          <a:xfrm>
            <a:off x="8778240" y="6455664"/>
            <a:ext cx="336042" cy="365125"/>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0"/>
              </a:spcAft>
              <a:buSzPts val="1000"/>
              <a:buNone/>
            </a:pPr>
            <a:fld id="{00000000-1234-1234-1234-123412341234}" type="slidenum">
              <a:rPr lang="en-US" sz="1000">
                <a:solidFill>
                  <a:srgbClr val="7F7F7F"/>
                </a:solidFill>
              </a:rPr>
              <a:t>‹#›</a:t>
            </a:fld>
            <a:endParaRPr sz="1000">
              <a:solidFill>
                <a:srgbClr val="7F7F7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9"/>
          <p:cNvSpPr txBox="1"/>
          <p:nvPr/>
        </p:nvSpPr>
        <p:spPr>
          <a:xfrm>
            <a:off x="685800" y="163029"/>
            <a:ext cx="8305800" cy="830997"/>
          </a:xfrm>
          <a:prstGeom prst="rect">
            <a:avLst/>
          </a:prstGeom>
          <a:noFill/>
          <a:ln>
            <a:noFill/>
          </a:ln>
        </p:spPr>
        <p:txBody>
          <a:bodyPr anchorCtr="0" anchor="t" bIns="45700" lIns="91425" spcFirstLastPara="1" rIns="91425" wrap="square" tIns="45700">
            <a:spAutoFit/>
          </a:bodyPr>
          <a:lstStyle/>
          <a:p>
            <a:pPr indent="-342900" lvl="0" marL="342900" marR="0" rtl="0" algn="ctr">
              <a:lnSpc>
                <a:spcPct val="100000"/>
              </a:lnSpc>
              <a:spcBef>
                <a:spcPts val="0"/>
              </a:spcBef>
              <a:spcAft>
                <a:spcPts val="0"/>
              </a:spcAft>
              <a:buClr>
                <a:srgbClr val="000000"/>
              </a:buClr>
              <a:buSzPts val="2400"/>
              <a:buFont typeface="Arial"/>
              <a:buNone/>
            </a:pPr>
            <a:r>
              <a:rPr b="1" i="0" lang="en-US" sz="2400" u="none" cap="none" strike="noStrike">
                <a:solidFill>
                  <a:srgbClr val="002060"/>
                </a:solidFill>
                <a:latin typeface="Calibri"/>
                <a:ea typeface="Calibri"/>
                <a:cs typeface="Calibri"/>
                <a:sym typeface="Calibri"/>
              </a:rPr>
              <a:t>Understanding the Ministry of Health regulations behind a</a:t>
            </a:r>
            <a:endParaRPr b="0" i="0" sz="1400" u="none" cap="none" strike="noStrike">
              <a:solidFill>
                <a:srgbClr val="000000"/>
              </a:solidFill>
              <a:latin typeface="Arial"/>
              <a:ea typeface="Arial"/>
              <a:cs typeface="Arial"/>
              <a:sym typeface="Arial"/>
            </a:endParaRPr>
          </a:p>
          <a:p>
            <a:pPr indent="-342900" lvl="0" marL="342900" marR="0" rtl="0" algn="ctr">
              <a:lnSpc>
                <a:spcPct val="100000"/>
              </a:lnSpc>
              <a:spcBef>
                <a:spcPts val="0"/>
              </a:spcBef>
              <a:spcAft>
                <a:spcPts val="0"/>
              </a:spcAft>
              <a:buClr>
                <a:srgbClr val="000000"/>
              </a:buClr>
              <a:buSzPts val="2400"/>
              <a:buFont typeface="Arial"/>
              <a:buNone/>
            </a:pPr>
            <a:r>
              <a:rPr b="1" i="0" lang="en-US" sz="2400" u="none" cap="none" strike="noStrike">
                <a:solidFill>
                  <a:srgbClr val="002060"/>
                </a:solidFill>
                <a:latin typeface="Calibri"/>
                <a:ea typeface="Calibri"/>
                <a:cs typeface="Calibri"/>
                <a:sym typeface="Calibri"/>
              </a:rPr>
              <a:t>  Family Council</a:t>
            </a:r>
            <a:endParaRPr b="0" i="0" sz="1400" u="none" cap="none" strike="noStrike">
              <a:solidFill>
                <a:srgbClr val="000000"/>
              </a:solidFill>
              <a:latin typeface="Arial"/>
              <a:ea typeface="Arial"/>
              <a:cs typeface="Arial"/>
              <a:sym typeface="Arial"/>
            </a:endParaRPr>
          </a:p>
        </p:txBody>
      </p:sp>
      <p:sp>
        <p:nvSpPr>
          <p:cNvPr id="187" name="Google Shape;187;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188" name="Google Shape;188;p9"/>
          <p:cNvSpPr txBox="1"/>
          <p:nvPr/>
        </p:nvSpPr>
        <p:spPr>
          <a:xfrm>
            <a:off x="685800" y="1219200"/>
            <a:ext cx="7848600" cy="32316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1" lang="en-US" sz="2400" u="none" cap="none" strike="noStrike">
                <a:solidFill>
                  <a:srgbClr val="000000"/>
                </a:solidFill>
                <a:latin typeface="Arial"/>
                <a:ea typeface="Arial"/>
                <a:cs typeface="Arial"/>
                <a:sym typeface="Arial"/>
              </a:rPr>
              <a:t>THE WHAT</a:t>
            </a:r>
            <a:br>
              <a:rPr b="1" i="1" lang="en-US" sz="2400" u="none" cap="none" strike="noStrike">
                <a:solidFill>
                  <a:srgbClr val="000000"/>
                </a:solidFill>
                <a:latin typeface="Arial"/>
                <a:ea typeface="Arial"/>
                <a:cs typeface="Arial"/>
                <a:sym typeface="Arial"/>
              </a:rPr>
            </a:br>
            <a:r>
              <a:rPr b="1" i="1" lang="en-US" sz="2400" u="none" cap="none" strike="noStrike">
                <a:solidFill>
                  <a:srgbClr val="000000"/>
                </a:solidFill>
                <a:latin typeface="Arial"/>
                <a:ea typeface="Arial"/>
                <a:cs typeface="Arial"/>
                <a:sym typeface="Arial"/>
              </a:rPr>
              <a:t>Community Care and Assisted Living Act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Arial"/>
                <a:ea typeface="Arial"/>
                <a:cs typeface="Arial"/>
                <a:sym typeface="Arial"/>
              </a:rPr>
              <a:t>RESIDENTIAL CARE REGULATION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[Last amended October 24, 2022 by B.C. Reg. 208/2022]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sng" cap="none" strike="noStrike">
              <a:solidFill>
                <a:schemeClr val="hlink"/>
              </a:solidFill>
              <a:latin typeface="Calibri"/>
              <a:ea typeface="Calibri"/>
              <a:cs typeface="Calibri"/>
              <a:sym typeface="Calibri"/>
              <a:hlinkClick r:id="rId3"/>
            </a:endParaRPr>
          </a:p>
          <a:p>
            <a:pPr indent="0" lvl="0" marL="0" marR="0" rtl="0" algn="l">
              <a:lnSpc>
                <a:spcPct val="100000"/>
              </a:lnSpc>
              <a:spcBef>
                <a:spcPts val="0"/>
              </a:spcBef>
              <a:spcAft>
                <a:spcPts val="0"/>
              </a:spcAft>
              <a:buClr>
                <a:srgbClr val="000000"/>
              </a:buClr>
              <a:buSzPts val="2400"/>
              <a:buFont typeface="Arial"/>
              <a:buNone/>
            </a:pPr>
            <a:r>
              <a:rPr b="0" i="0" lang="en-US" sz="2400" u="sng" cap="none" strike="noStrike">
                <a:solidFill>
                  <a:schemeClr val="hlink"/>
                </a:solidFill>
                <a:latin typeface="Calibri"/>
                <a:ea typeface="Calibri"/>
                <a:cs typeface="Calibri"/>
                <a:sym typeface="Calibri"/>
                <a:hlinkClick r:id="rId4"/>
              </a:rPr>
              <a:t>https://www.bclaws.gov.bc.ca/civix/document/id/complete/statreg/96_2009#section59</a:t>
            </a:r>
            <a:r>
              <a:rPr b="0" i="0" lang="en-US" sz="24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p:txBody>
      </p:sp>
      <p:sp>
        <p:nvSpPr>
          <p:cNvPr id="189" name="Google Shape;189;p9"/>
          <p:cNvSpPr txBox="1"/>
          <p:nvPr/>
        </p:nvSpPr>
        <p:spPr>
          <a:xfrm>
            <a:off x="652670" y="4161472"/>
            <a:ext cx="8153400" cy="184665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1" lang="en-US" sz="2400" u="none" cap="none" strike="noStrike">
                <a:solidFill>
                  <a:schemeClr val="dk1"/>
                </a:solidFill>
                <a:latin typeface="Calibri"/>
                <a:ea typeface="Calibri"/>
                <a:cs typeface="Calibri"/>
                <a:sym typeface="Calibri"/>
              </a:rPr>
              <a:t>THE HOW</a:t>
            </a:r>
            <a:br>
              <a:rPr b="1" i="0" lang="en-US" sz="2400" u="none" cap="none" strike="noStrike">
                <a:solidFill>
                  <a:schemeClr val="dk1"/>
                </a:solidFill>
                <a:latin typeface="Calibri"/>
                <a:ea typeface="Calibri"/>
                <a:cs typeface="Calibri"/>
                <a:sym typeface="Calibri"/>
              </a:rPr>
            </a:br>
            <a:r>
              <a:rPr b="1" i="0" lang="en-US" sz="2400" u="none" cap="none" strike="noStrike">
                <a:solidFill>
                  <a:schemeClr val="dk1"/>
                </a:solidFill>
                <a:latin typeface="Calibri"/>
                <a:ea typeface="Calibri"/>
                <a:cs typeface="Calibri"/>
                <a:sym typeface="Calibri"/>
              </a:rPr>
              <a:t>MOH Guidelines:</a:t>
            </a:r>
            <a:br>
              <a:rPr b="1" i="0" lang="en-US" sz="2400" u="none" cap="none" strike="noStrike">
                <a:solidFill>
                  <a:schemeClr val="dk1"/>
                </a:solidFill>
                <a:latin typeface="Calibri"/>
                <a:ea typeface="Calibri"/>
                <a:cs typeface="Calibri"/>
                <a:sym typeface="Calibri"/>
              </a:rPr>
            </a:br>
            <a:br>
              <a:rPr b="0" i="0" lang="en-US" sz="1800" u="none" cap="none" strike="noStrike">
                <a:solidFill>
                  <a:schemeClr val="dk1"/>
                </a:solidFill>
                <a:latin typeface="Calibri"/>
                <a:ea typeface="Calibri"/>
                <a:cs typeface="Calibri"/>
                <a:sym typeface="Calibri"/>
              </a:rPr>
            </a:br>
            <a:r>
              <a:rPr b="0" i="0" lang="en-US" sz="2400" u="sng" cap="none" strike="noStrike">
                <a:solidFill>
                  <a:schemeClr val="hlink"/>
                </a:solidFill>
                <a:latin typeface="Calibri"/>
                <a:ea typeface="Calibri"/>
                <a:cs typeface="Calibri"/>
                <a:sym typeface="Calibri"/>
                <a:hlinkClick r:id="rId5"/>
              </a:rPr>
              <a:t>Developing, Supporting and Maintaining Resident and Family Councils</a:t>
            </a:r>
            <a:endParaRPr b="0" i="0" sz="24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