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0" r:id="rId1"/>
  </p:sldMasterIdLst>
  <p:notesMasterIdLst>
    <p:notesMasterId r:id="rId22"/>
  </p:notesMasterIdLst>
  <p:sldIdLst>
    <p:sldId id="275" r:id="rId2"/>
    <p:sldId id="258" r:id="rId3"/>
    <p:sldId id="286" r:id="rId4"/>
    <p:sldId id="257" r:id="rId5"/>
    <p:sldId id="276" r:id="rId6"/>
    <p:sldId id="277" r:id="rId7"/>
    <p:sldId id="278" r:id="rId8"/>
    <p:sldId id="261" r:id="rId9"/>
    <p:sldId id="262" r:id="rId10"/>
    <p:sldId id="283" r:id="rId11"/>
    <p:sldId id="285" r:id="rId12"/>
    <p:sldId id="264" r:id="rId13"/>
    <p:sldId id="265" r:id="rId14"/>
    <p:sldId id="266" r:id="rId15"/>
    <p:sldId id="263" r:id="rId16"/>
    <p:sldId id="268" r:id="rId17"/>
    <p:sldId id="280" r:id="rId18"/>
    <p:sldId id="269" r:id="rId19"/>
    <p:sldId id="270" r:id="rId20"/>
    <p:sldId id="28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/>
    <p:restoredTop sz="88406" autoAdjust="0"/>
  </p:normalViewPr>
  <p:slideViewPr>
    <p:cSldViewPr snapToGrid="0">
      <p:cViewPr varScale="1">
        <p:scale>
          <a:sx n="140" d="100"/>
          <a:sy n="140" d="100"/>
        </p:scale>
        <p:origin x="99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83080-4143-47C8-962B-26016718B38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293ACF-DD97-4175-9FD4-68EC0D732137}">
      <dgm:prSet custT="1"/>
      <dgm:spPr/>
      <dgm:t>
        <a:bodyPr/>
        <a:lstStyle/>
        <a:p>
          <a:r>
            <a:rPr lang="en-CA" sz="2800" dirty="0"/>
            <a:t>How </a:t>
          </a:r>
          <a:r>
            <a:rPr lang="en-CA" sz="2800" dirty="0" err="1">
              <a:latin typeface="Aptos Display" panose="02110004020202020204"/>
            </a:rPr>
            <a:t>LinkRx</a:t>
          </a:r>
          <a:r>
            <a:rPr lang="en-CA" sz="2800" dirty="0">
              <a:latin typeface="Aptos Display" panose="02110004020202020204"/>
            </a:rPr>
            <a:t> Ideated</a:t>
          </a:r>
          <a:r>
            <a:rPr lang="en-CA" sz="2800" dirty="0"/>
            <a:t> </a:t>
          </a:r>
          <a:endParaRPr lang="en-US" sz="2800" dirty="0"/>
        </a:p>
      </dgm:t>
    </dgm:pt>
    <dgm:pt modelId="{5743AE28-4928-4568-90CA-6812E0814E52}" type="parTrans" cxnId="{F17651EA-95B5-4051-B6A2-34BBFF573064}">
      <dgm:prSet/>
      <dgm:spPr/>
      <dgm:t>
        <a:bodyPr/>
        <a:lstStyle/>
        <a:p>
          <a:endParaRPr lang="en-US"/>
        </a:p>
      </dgm:t>
    </dgm:pt>
    <dgm:pt modelId="{E71BEA1C-C78F-4929-A8E3-6F000EA1B1BB}" type="sibTrans" cxnId="{F17651EA-95B5-4051-B6A2-34BBFF573064}">
      <dgm:prSet/>
      <dgm:spPr/>
      <dgm:t>
        <a:bodyPr/>
        <a:lstStyle/>
        <a:p>
          <a:endParaRPr lang="en-US"/>
        </a:p>
      </dgm:t>
    </dgm:pt>
    <dgm:pt modelId="{CF3A1459-0A1C-41AC-9C37-ECD161C960D5}">
      <dgm:prSet custT="1"/>
      <dgm:spPr/>
      <dgm:t>
        <a:bodyPr/>
        <a:lstStyle/>
        <a:p>
          <a:r>
            <a:rPr lang="en-CA" sz="3900" dirty="0"/>
            <a:t> </a:t>
          </a:r>
          <a:r>
            <a:rPr lang="en-CA" sz="2800" dirty="0"/>
            <a:t>Pre and </a:t>
          </a:r>
          <a:r>
            <a:rPr lang="en-CA" sz="2800" dirty="0">
              <a:latin typeface="Aptos Display" panose="02110004020202020204"/>
            </a:rPr>
            <a:t>Post</a:t>
          </a:r>
          <a:r>
            <a:rPr lang="en-CA" sz="2800" dirty="0"/>
            <a:t> </a:t>
          </a:r>
          <a:r>
            <a:rPr lang="en-CA" sz="2800" dirty="0">
              <a:latin typeface="Aptos Display" panose="02110004020202020204"/>
            </a:rPr>
            <a:t>Covid</a:t>
          </a:r>
          <a:endParaRPr lang="en-US" sz="2800" dirty="0"/>
        </a:p>
      </dgm:t>
    </dgm:pt>
    <dgm:pt modelId="{43712DC0-5646-4DCF-B6ED-98D50AD141E6}" type="parTrans" cxnId="{0D8E6CBA-EB23-4502-B1AF-78C469E5ACE4}">
      <dgm:prSet/>
      <dgm:spPr/>
      <dgm:t>
        <a:bodyPr/>
        <a:lstStyle/>
        <a:p>
          <a:endParaRPr lang="en-US"/>
        </a:p>
      </dgm:t>
    </dgm:pt>
    <dgm:pt modelId="{FB160D85-7A92-4C3B-98E8-9F9A0C43302A}" type="sibTrans" cxnId="{0D8E6CBA-EB23-4502-B1AF-78C469E5ACE4}">
      <dgm:prSet/>
      <dgm:spPr/>
      <dgm:t>
        <a:bodyPr/>
        <a:lstStyle/>
        <a:p>
          <a:endParaRPr lang="en-US"/>
        </a:p>
      </dgm:t>
    </dgm:pt>
    <dgm:pt modelId="{DB793899-FEE2-489F-93B3-4147042BA743}">
      <dgm:prSet custT="1"/>
      <dgm:spPr/>
      <dgm:t>
        <a:bodyPr/>
        <a:lstStyle/>
        <a:p>
          <a:r>
            <a:rPr lang="en-CA" sz="1800" b="1" dirty="0"/>
            <a:t>Partners</a:t>
          </a:r>
          <a:r>
            <a:rPr lang="en-CA" sz="1800" b="1" dirty="0">
              <a:latin typeface="Aptos Display" panose="02110004020202020204"/>
            </a:rPr>
            <a:t>:</a:t>
          </a:r>
          <a:r>
            <a:rPr lang="en-CA" sz="1800" b="1" dirty="0"/>
            <a:t> </a:t>
          </a:r>
          <a:r>
            <a:rPr lang="en-CA" sz="1600" dirty="0"/>
            <a:t>Langley </a:t>
          </a:r>
          <a:r>
            <a:rPr lang="en-CA" sz="1600" dirty="0">
              <a:latin typeface="Aptos Display" panose="02110004020202020204"/>
            </a:rPr>
            <a:t>Lodge, Rosemary Heights (Retirement Concepts),</a:t>
          </a:r>
          <a:r>
            <a:rPr lang="en-CA" sz="1600" dirty="0"/>
            <a:t> Louis Brier</a:t>
          </a:r>
          <a:r>
            <a:rPr lang="en-CA" sz="1600" dirty="0">
              <a:latin typeface="Aptos Display" panose="02110004020202020204"/>
            </a:rPr>
            <a:t> Home and Hospital </a:t>
          </a:r>
          <a:endParaRPr lang="en-US" sz="1600" dirty="0"/>
        </a:p>
      </dgm:t>
    </dgm:pt>
    <dgm:pt modelId="{F21E325B-7D52-4A8B-A75B-B68E964D1139}" type="parTrans" cxnId="{B53902F4-00CD-4AA2-AFBA-478549F7348D}">
      <dgm:prSet/>
      <dgm:spPr/>
      <dgm:t>
        <a:bodyPr/>
        <a:lstStyle/>
        <a:p>
          <a:endParaRPr lang="en-US"/>
        </a:p>
      </dgm:t>
    </dgm:pt>
    <dgm:pt modelId="{838C97E0-1C71-4505-BA3D-06153BC39BC8}" type="sibTrans" cxnId="{B53902F4-00CD-4AA2-AFBA-478549F7348D}">
      <dgm:prSet/>
      <dgm:spPr/>
      <dgm:t>
        <a:bodyPr/>
        <a:lstStyle/>
        <a:p>
          <a:endParaRPr lang="en-US"/>
        </a:p>
      </dgm:t>
    </dgm:pt>
    <dgm:pt modelId="{9315318D-8F34-084E-BB11-C9310126BB8B}">
      <dgm:prSet custT="1"/>
      <dgm:spPr/>
      <dgm:t>
        <a:bodyPr/>
        <a:lstStyle/>
        <a:p>
          <a:r>
            <a:rPr lang="en-US" sz="2200" b="1" dirty="0"/>
            <a:t>Our Support Partners: </a:t>
          </a:r>
          <a:r>
            <a:rPr lang="en-US" sz="1600" dirty="0"/>
            <a:t>Center for Brain Health and Innovation (CABHI)</a:t>
          </a:r>
        </a:p>
      </dgm:t>
    </dgm:pt>
    <dgm:pt modelId="{E1752E45-E0A5-744C-8546-CCF1BC5AB2E5}" type="parTrans" cxnId="{7BF4AA59-F2AE-A347-9739-181FC2DA2F69}">
      <dgm:prSet/>
      <dgm:spPr/>
      <dgm:t>
        <a:bodyPr/>
        <a:lstStyle/>
        <a:p>
          <a:endParaRPr lang="en-US"/>
        </a:p>
      </dgm:t>
    </dgm:pt>
    <dgm:pt modelId="{9B4EAAA3-1008-6C45-A462-8A4481C2C57E}" type="sibTrans" cxnId="{7BF4AA59-F2AE-A347-9739-181FC2DA2F69}">
      <dgm:prSet/>
      <dgm:spPr/>
      <dgm:t>
        <a:bodyPr/>
        <a:lstStyle/>
        <a:p>
          <a:endParaRPr lang="en-US"/>
        </a:p>
      </dgm:t>
    </dgm:pt>
    <dgm:pt modelId="{F189AEC1-6E89-CD49-843B-D56519B302AC}" type="pres">
      <dgm:prSet presAssocID="{20A83080-4143-47C8-962B-26016718B38E}" presName="linear" presStyleCnt="0">
        <dgm:presLayoutVars>
          <dgm:animLvl val="lvl"/>
          <dgm:resizeHandles val="exact"/>
        </dgm:presLayoutVars>
      </dgm:prSet>
      <dgm:spPr/>
    </dgm:pt>
    <dgm:pt modelId="{D07A58E9-0652-AC4C-B57C-F578FDFEEDC3}" type="pres">
      <dgm:prSet presAssocID="{E0293ACF-DD97-4175-9FD4-68EC0D73213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320F93D-97F0-174B-B32B-13318FDE8487}" type="pres">
      <dgm:prSet presAssocID="{E71BEA1C-C78F-4929-A8E3-6F000EA1B1BB}" presName="spacer" presStyleCnt="0"/>
      <dgm:spPr/>
    </dgm:pt>
    <dgm:pt modelId="{34B6D9FD-F738-584E-9B3A-B2D776CB910F}" type="pres">
      <dgm:prSet presAssocID="{CF3A1459-0A1C-41AC-9C37-ECD161C960D5}" presName="parentText" presStyleLbl="node1" presStyleIdx="1" presStyleCnt="4" custLinFactNeighborX="-7338" custLinFactNeighborY="47924">
        <dgm:presLayoutVars>
          <dgm:chMax val="0"/>
          <dgm:bulletEnabled val="1"/>
        </dgm:presLayoutVars>
      </dgm:prSet>
      <dgm:spPr/>
    </dgm:pt>
    <dgm:pt modelId="{AE9A5D84-946F-9041-A736-1D3ADC14AFB9}" type="pres">
      <dgm:prSet presAssocID="{FB160D85-7A92-4C3B-98E8-9F9A0C43302A}" presName="spacer" presStyleCnt="0"/>
      <dgm:spPr/>
    </dgm:pt>
    <dgm:pt modelId="{2D2EABE6-7BC4-0E45-8999-13A321623522}" type="pres">
      <dgm:prSet presAssocID="{DB793899-FEE2-489F-93B3-4147042BA7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0C7FE8E-8F78-E349-8844-0882D8228CC8}" type="pres">
      <dgm:prSet presAssocID="{838C97E0-1C71-4505-BA3D-06153BC39BC8}" presName="spacer" presStyleCnt="0"/>
      <dgm:spPr/>
    </dgm:pt>
    <dgm:pt modelId="{C8762B5C-B55D-0140-8DFD-F9D25C84C5E0}" type="pres">
      <dgm:prSet presAssocID="{9315318D-8F34-084E-BB11-C9310126BB8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7341B3A-25E3-F540-83DC-EF0D78349F58}" type="presOf" srcId="{20A83080-4143-47C8-962B-26016718B38E}" destId="{F189AEC1-6E89-CD49-843B-D56519B302AC}" srcOrd="0" destOrd="0" presId="urn:microsoft.com/office/officeart/2005/8/layout/vList2"/>
    <dgm:cxn modelId="{0306B63C-2FF1-8545-B485-91E6C002F971}" type="presOf" srcId="{DB793899-FEE2-489F-93B3-4147042BA743}" destId="{2D2EABE6-7BC4-0E45-8999-13A321623522}" srcOrd="0" destOrd="0" presId="urn:microsoft.com/office/officeart/2005/8/layout/vList2"/>
    <dgm:cxn modelId="{7BF4AA59-F2AE-A347-9739-181FC2DA2F69}" srcId="{20A83080-4143-47C8-962B-26016718B38E}" destId="{9315318D-8F34-084E-BB11-C9310126BB8B}" srcOrd="3" destOrd="0" parTransId="{E1752E45-E0A5-744C-8546-CCF1BC5AB2E5}" sibTransId="{9B4EAAA3-1008-6C45-A462-8A4481C2C57E}"/>
    <dgm:cxn modelId="{72BD959D-0D82-CE49-9526-B9E604095686}" type="presOf" srcId="{CF3A1459-0A1C-41AC-9C37-ECD161C960D5}" destId="{34B6D9FD-F738-584E-9B3A-B2D776CB910F}" srcOrd="0" destOrd="0" presId="urn:microsoft.com/office/officeart/2005/8/layout/vList2"/>
    <dgm:cxn modelId="{EBB31DB1-B64C-B746-B095-6787E2D95F87}" type="presOf" srcId="{9315318D-8F34-084E-BB11-C9310126BB8B}" destId="{C8762B5C-B55D-0140-8DFD-F9D25C84C5E0}" srcOrd="0" destOrd="0" presId="urn:microsoft.com/office/officeart/2005/8/layout/vList2"/>
    <dgm:cxn modelId="{0D8E6CBA-EB23-4502-B1AF-78C469E5ACE4}" srcId="{20A83080-4143-47C8-962B-26016718B38E}" destId="{CF3A1459-0A1C-41AC-9C37-ECD161C960D5}" srcOrd="1" destOrd="0" parTransId="{43712DC0-5646-4DCF-B6ED-98D50AD141E6}" sibTransId="{FB160D85-7A92-4C3B-98E8-9F9A0C43302A}"/>
    <dgm:cxn modelId="{FB91F3D8-8204-B145-AD0A-96214988E880}" type="presOf" srcId="{E0293ACF-DD97-4175-9FD4-68EC0D732137}" destId="{D07A58E9-0652-AC4C-B57C-F578FDFEEDC3}" srcOrd="0" destOrd="0" presId="urn:microsoft.com/office/officeart/2005/8/layout/vList2"/>
    <dgm:cxn modelId="{F17651EA-95B5-4051-B6A2-34BBFF573064}" srcId="{20A83080-4143-47C8-962B-26016718B38E}" destId="{E0293ACF-DD97-4175-9FD4-68EC0D732137}" srcOrd="0" destOrd="0" parTransId="{5743AE28-4928-4568-90CA-6812E0814E52}" sibTransId="{E71BEA1C-C78F-4929-A8E3-6F000EA1B1BB}"/>
    <dgm:cxn modelId="{B53902F4-00CD-4AA2-AFBA-478549F7348D}" srcId="{20A83080-4143-47C8-962B-26016718B38E}" destId="{DB793899-FEE2-489F-93B3-4147042BA743}" srcOrd="2" destOrd="0" parTransId="{F21E325B-7D52-4A8B-A75B-B68E964D1139}" sibTransId="{838C97E0-1C71-4505-BA3D-06153BC39BC8}"/>
    <dgm:cxn modelId="{7C5FE5A9-56D6-774F-AF48-AE1A18A096A3}" type="presParOf" srcId="{F189AEC1-6E89-CD49-843B-D56519B302AC}" destId="{D07A58E9-0652-AC4C-B57C-F578FDFEEDC3}" srcOrd="0" destOrd="0" presId="urn:microsoft.com/office/officeart/2005/8/layout/vList2"/>
    <dgm:cxn modelId="{CB19C9B6-0890-F045-ACBB-C65581FB2C6B}" type="presParOf" srcId="{F189AEC1-6E89-CD49-843B-D56519B302AC}" destId="{7320F93D-97F0-174B-B32B-13318FDE8487}" srcOrd="1" destOrd="0" presId="urn:microsoft.com/office/officeart/2005/8/layout/vList2"/>
    <dgm:cxn modelId="{D34CB693-DEFC-5449-BF90-CFBBF8FBF16D}" type="presParOf" srcId="{F189AEC1-6E89-CD49-843B-D56519B302AC}" destId="{34B6D9FD-F738-584E-9B3A-B2D776CB910F}" srcOrd="2" destOrd="0" presId="urn:microsoft.com/office/officeart/2005/8/layout/vList2"/>
    <dgm:cxn modelId="{C86753A9-C1C4-584A-979B-6B6F79B2AFAB}" type="presParOf" srcId="{F189AEC1-6E89-CD49-843B-D56519B302AC}" destId="{AE9A5D84-946F-9041-A736-1D3ADC14AFB9}" srcOrd="3" destOrd="0" presId="urn:microsoft.com/office/officeart/2005/8/layout/vList2"/>
    <dgm:cxn modelId="{77006BF6-7527-E845-BED9-685FA1AA5CDC}" type="presParOf" srcId="{F189AEC1-6E89-CD49-843B-D56519B302AC}" destId="{2D2EABE6-7BC4-0E45-8999-13A321623522}" srcOrd="4" destOrd="0" presId="urn:microsoft.com/office/officeart/2005/8/layout/vList2"/>
    <dgm:cxn modelId="{87FADA9A-ED30-FA4E-87C8-5C7B8625EFD7}" type="presParOf" srcId="{F189AEC1-6E89-CD49-843B-D56519B302AC}" destId="{70C7FE8E-8F78-E349-8844-0882D8228CC8}" srcOrd="5" destOrd="0" presId="urn:microsoft.com/office/officeart/2005/8/layout/vList2"/>
    <dgm:cxn modelId="{0ACD9F8C-9BBD-5541-8748-EE1FCE7E126C}" type="presParOf" srcId="{F189AEC1-6E89-CD49-843B-D56519B302AC}" destId="{C8762B5C-B55D-0140-8DFD-F9D25C84C5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1AB96-B91A-4184-9E89-AAEA2BEE34EC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A5960170-29EA-4971-831A-4D63FAD01B68}">
      <dgm:prSet/>
      <dgm:spPr/>
      <dgm:t>
        <a:bodyPr/>
        <a:lstStyle/>
        <a:p>
          <a:r>
            <a:rPr lang="en-CA" b="1"/>
            <a:t>Dennis RN M.Sc.(c) - UVIC</a:t>
          </a:r>
          <a:endParaRPr lang="en-US"/>
        </a:p>
      </dgm:t>
    </dgm:pt>
    <dgm:pt modelId="{A0DB76D2-F20F-4037-8AE3-20689780C80D}" type="parTrans" cxnId="{D1D7EB98-DEEB-4E95-B8E5-D3ED2793E63A}">
      <dgm:prSet/>
      <dgm:spPr/>
      <dgm:t>
        <a:bodyPr/>
        <a:lstStyle/>
        <a:p>
          <a:endParaRPr lang="en-US"/>
        </a:p>
      </dgm:t>
    </dgm:pt>
    <dgm:pt modelId="{3174E726-B5A6-4ADB-B1DF-ACAF5BB96FC3}" type="sibTrans" cxnId="{D1D7EB98-DEEB-4E95-B8E5-D3ED2793E63A}">
      <dgm:prSet/>
      <dgm:spPr/>
      <dgm:t>
        <a:bodyPr/>
        <a:lstStyle/>
        <a:p>
          <a:endParaRPr lang="en-US"/>
        </a:p>
      </dgm:t>
    </dgm:pt>
    <dgm:pt modelId="{8CAC0748-2737-4F26-8D53-27F91931D25F}">
      <dgm:prSet/>
      <dgm:spPr/>
      <dgm:t>
        <a:bodyPr/>
        <a:lstStyle/>
        <a:p>
          <a:r>
            <a:rPr lang="en-CA" b="1"/>
            <a:t>Role/Focus</a:t>
          </a:r>
          <a:r>
            <a:rPr lang="en-CA"/>
            <a:t>: Compassion and Clinical Expertise</a:t>
          </a:r>
          <a:endParaRPr lang="en-US"/>
        </a:p>
      </dgm:t>
    </dgm:pt>
    <dgm:pt modelId="{0ACA9961-F2AD-4538-A1B1-BE924F624D1D}" type="parTrans" cxnId="{92D56027-D287-4A15-99A0-A956703F3D6E}">
      <dgm:prSet/>
      <dgm:spPr/>
      <dgm:t>
        <a:bodyPr/>
        <a:lstStyle/>
        <a:p>
          <a:endParaRPr lang="en-US"/>
        </a:p>
      </dgm:t>
    </dgm:pt>
    <dgm:pt modelId="{F054F030-7B89-4C26-BA07-A5CECEF4D77D}" type="sibTrans" cxnId="{92D56027-D287-4A15-99A0-A956703F3D6E}">
      <dgm:prSet/>
      <dgm:spPr/>
      <dgm:t>
        <a:bodyPr/>
        <a:lstStyle/>
        <a:p>
          <a:endParaRPr lang="en-US"/>
        </a:p>
      </dgm:t>
    </dgm:pt>
    <dgm:pt modelId="{63A291CF-D5BF-4291-AA1C-94CCAF59DA2C}">
      <dgm:prSet/>
      <dgm:spPr/>
      <dgm:t>
        <a:bodyPr/>
        <a:lstStyle/>
        <a:p>
          <a:r>
            <a:rPr lang="en-CA" b="1"/>
            <a:t>Attributes</a:t>
          </a:r>
          <a:r>
            <a:rPr lang="en-CA"/>
            <a:t>: Emphasizes Empathy, Patient Care, and Clinical insights.</a:t>
          </a:r>
          <a:endParaRPr lang="en-US"/>
        </a:p>
      </dgm:t>
    </dgm:pt>
    <dgm:pt modelId="{A65E31A5-6459-4050-9B6B-6FFBE92C03EA}" type="parTrans" cxnId="{6A822353-4CBC-426F-ADC8-DDEE118FA292}">
      <dgm:prSet/>
      <dgm:spPr/>
      <dgm:t>
        <a:bodyPr/>
        <a:lstStyle/>
        <a:p>
          <a:endParaRPr lang="en-US"/>
        </a:p>
      </dgm:t>
    </dgm:pt>
    <dgm:pt modelId="{96AD6904-95B1-4BD9-8942-FBC73730A182}" type="sibTrans" cxnId="{6A822353-4CBC-426F-ADC8-DDEE118FA292}">
      <dgm:prSet/>
      <dgm:spPr/>
      <dgm:t>
        <a:bodyPr/>
        <a:lstStyle/>
        <a:p>
          <a:endParaRPr lang="en-US"/>
        </a:p>
      </dgm:t>
    </dgm:pt>
    <dgm:pt modelId="{B0EFB3DC-F31F-45D3-8352-3989062EB5DE}">
      <dgm:prSet/>
      <dgm:spPr/>
      <dgm:t>
        <a:bodyPr/>
        <a:lstStyle/>
        <a:p>
          <a:r>
            <a:rPr lang="en-CA" b="1"/>
            <a:t>Tosin  M.Sc. - UBC</a:t>
          </a:r>
          <a:endParaRPr lang="en-US"/>
        </a:p>
      </dgm:t>
    </dgm:pt>
    <dgm:pt modelId="{E9C32895-D888-45C6-8B4D-E03209AC7501}" type="parTrans" cxnId="{268D6B35-A631-4734-9973-05599B6E2320}">
      <dgm:prSet/>
      <dgm:spPr/>
      <dgm:t>
        <a:bodyPr/>
        <a:lstStyle/>
        <a:p>
          <a:endParaRPr lang="en-US"/>
        </a:p>
      </dgm:t>
    </dgm:pt>
    <dgm:pt modelId="{CDC7E4CA-3210-4799-90FB-CF4AE1D3F352}" type="sibTrans" cxnId="{268D6B35-A631-4734-9973-05599B6E2320}">
      <dgm:prSet/>
      <dgm:spPr/>
      <dgm:t>
        <a:bodyPr/>
        <a:lstStyle/>
        <a:p>
          <a:endParaRPr lang="en-US"/>
        </a:p>
      </dgm:t>
    </dgm:pt>
    <dgm:pt modelId="{F024CD5E-BD4A-4739-B2AB-95EB64B8ECB6}">
      <dgm:prSet/>
      <dgm:spPr/>
      <dgm:t>
        <a:bodyPr/>
        <a:lstStyle/>
        <a:p>
          <a:r>
            <a:rPr lang="en-CA" b="1"/>
            <a:t>Role/Focus</a:t>
          </a:r>
          <a:r>
            <a:rPr lang="en-CA"/>
            <a:t>: Action-Oriented Leader</a:t>
          </a:r>
          <a:endParaRPr lang="en-US"/>
        </a:p>
      </dgm:t>
    </dgm:pt>
    <dgm:pt modelId="{C634AA40-65A6-4248-9CCB-C312A6806023}" type="parTrans" cxnId="{21D543CE-5CD4-4456-BEE6-43E8B1426034}">
      <dgm:prSet/>
      <dgm:spPr/>
      <dgm:t>
        <a:bodyPr/>
        <a:lstStyle/>
        <a:p>
          <a:endParaRPr lang="en-US"/>
        </a:p>
      </dgm:t>
    </dgm:pt>
    <dgm:pt modelId="{3B4D0724-3238-4827-876F-933EEA0D45D6}" type="sibTrans" cxnId="{21D543CE-5CD4-4456-BEE6-43E8B1426034}">
      <dgm:prSet/>
      <dgm:spPr/>
      <dgm:t>
        <a:bodyPr/>
        <a:lstStyle/>
        <a:p>
          <a:endParaRPr lang="en-US"/>
        </a:p>
      </dgm:t>
    </dgm:pt>
    <dgm:pt modelId="{2A808171-8ECB-47E0-A631-8F803413F4BE}">
      <dgm:prSet/>
      <dgm:spPr/>
      <dgm:t>
        <a:bodyPr/>
        <a:lstStyle/>
        <a:p>
          <a:r>
            <a:rPr lang="en-CA" b="1"/>
            <a:t>Attributes</a:t>
          </a:r>
          <a:r>
            <a:rPr lang="en-CA"/>
            <a:t>: Takes Initiative, Drives Tasks Forward, Ensures  Quality Execution.</a:t>
          </a:r>
          <a:endParaRPr lang="en-US"/>
        </a:p>
      </dgm:t>
    </dgm:pt>
    <dgm:pt modelId="{002B2DBD-15E5-4F27-A684-2A6925DC0403}" type="parTrans" cxnId="{DDA829BF-877D-4B00-8F43-75AAAD8F35E4}">
      <dgm:prSet/>
      <dgm:spPr/>
      <dgm:t>
        <a:bodyPr/>
        <a:lstStyle/>
        <a:p>
          <a:endParaRPr lang="en-US"/>
        </a:p>
      </dgm:t>
    </dgm:pt>
    <dgm:pt modelId="{7A4FA3C2-2BCE-407B-A72A-0AF5C128D9DE}" type="sibTrans" cxnId="{DDA829BF-877D-4B00-8F43-75AAAD8F35E4}">
      <dgm:prSet/>
      <dgm:spPr/>
      <dgm:t>
        <a:bodyPr/>
        <a:lstStyle/>
        <a:p>
          <a:endParaRPr lang="en-US"/>
        </a:p>
      </dgm:t>
    </dgm:pt>
    <dgm:pt modelId="{53EAAA69-732F-4670-8E26-7D881821690B}">
      <dgm:prSet/>
      <dgm:spPr/>
      <dgm:t>
        <a:bodyPr/>
        <a:lstStyle/>
        <a:p>
          <a:r>
            <a:rPr lang="en-CA" b="1"/>
            <a:t>Alani Adeshina M.Sc. - UVIC</a:t>
          </a:r>
          <a:endParaRPr lang="en-US"/>
        </a:p>
      </dgm:t>
    </dgm:pt>
    <dgm:pt modelId="{6589BF81-6B76-4554-A790-F2476524B665}" type="parTrans" cxnId="{D4EEC2F6-C2CE-4892-823D-7FA51BA924C2}">
      <dgm:prSet/>
      <dgm:spPr/>
      <dgm:t>
        <a:bodyPr/>
        <a:lstStyle/>
        <a:p>
          <a:endParaRPr lang="en-US"/>
        </a:p>
      </dgm:t>
    </dgm:pt>
    <dgm:pt modelId="{E00C681B-4CFF-424D-9C87-C5D282A2C7AB}" type="sibTrans" cxnId="{D4EEC2F6-C2CE-4892-823D-7FA51BA924C2}">
      <dgm:prSet/>
      <dgm:spPr/>
      <dgm:t>
        <a:bodyPr/>
        <a:lstStyle/>
        <a:p>
          <a:endParaRPr lang="en-US"/>
        </a:p>
      </dgm:t>
    </dgm:pt>
    <dgm:pt modelId="{8D3A97D9-965D-48B5-90DB-23430A193461}">
      <dgm:prSet/>
      <dgm:spPr/>
      <dgm:t>
        <a:bodyPr/>
        <a:lstStyle/>
        <a:p>
          <a:r>
            <a:rPr lang="en-CA" b="1"/>
            <a:t>Role/Focus</a:t>
          </a:r>
          <a:r>
            <a:rPr lang="en-CA"/>
            <a:t>: Technology Master</a:t>
          </a:r>
          <a:endParaRPr lang="en-US"/>
        </a:p>
      </dgm:t>
    </dgm:pt>
    <dgm:pt modelId="{1E7A6AEE-D515-4082-A81A-771E9093812A}" type="parTrans" cxnId="{0860C567-4A7F-49DD-AA59-87B6832FC5F6}">
      <dgm:prSet/>
      <dgm:spPr/>
      <dgm:t>
        <a:bodyPr/>
        <a:lstStyle/>
        <a:p>
          <a:endParaRPr lang="en-US"/>
        </a:p>
      </dgm:t>
    </dgm:pt>
    <dgm:pt modelId="{34196AF2-9FF8-4888-902C-12A67C447C5E}" type="sibTrans" cxnId="{0860C567-4A7F-49DD-AA59-87B6832FC5F6}">
      <dgm:prSet/>
      <dgm:spPr/>
      <dgm:t>
        <a:bodyPr/>
        <a:lstStyle/>
        <a:p>
          <a:endParaRPr lang="en-US"/>
        </a:p>
      </dgm:t>
    </dgm:pt>
    <dgm:pt modelId="{0FB7D675-8307-4900-AADD-766C9F3B4EDD}">
      <dgm:prSet/>
      <dgm:spPr/>
      <dgm:t>
        <a:bodyPr/>
        <a:lstStyle/>
        <a:p>
          <a:r>
            <a:rPr lang="en-CA" b="1"/>
            <a:t>Attributes</a:t>
          </a:r>
          <a:r>
            <a:rPr lang="en-CA"/>
            <a:t>: Handles Technical Challenges, Innovation, and System improvements.</a:t>
          </a:r>
          <a:endParaRPr lang="en-US"/>
        </a:p>
      </dgm:t>
    </dgm:pt>
    <dgm:pt modelId="{A05E71A1-9EF3-4874-AB77-2977BF111284}" type="parTrans" cxnId="{6D1DDE23-FAF0-45A7-BDFF-0741B9A2EC09}">
      <dgm:prSet/>
      <dgm:spPr/>
      <dgm:t>
        <a:bodyPr/>
        <a:lstStyle/>
        <a:p>
          <a:endParaRPr lang="en-US"/>
        </a:p>
      </dgm:t>
    </dgm:pt>
    <dgm:pt modelId="{A8B16141-E7C0-4EF5-8D4C-7693D7CC8F79}" type="sibTrans" cxnId="{6D1DDE23-FAF0-45A7-BDFF-0741B9A2EC09}">
      <dgm:prSet/>
      <dgm:spPr/>
      <dgm:t>
        <a:bodyPr/>
        <a:lstStyle/>
        <a:p>
          <a:endParaRPr lang="en-US"/>
        </a:p>
      </dgm:t>
    </dgm:pt>
    <dgm:pt modelId="{1EADB3C9-B438-5540-BE8A-FDC91D801F5C}" type="pres">
      <dgm:prSet presAssocID="{4C61AB96-B91A-4184-9E89-AAEA2BEE34EC}" presName="linear" presStyleCnt="0">
        <dgm:presLayoutVars>
          <dgm:dir/>
          <dgm:animLvl val="lvl"/>
          <dgm:resizeHandles val="exact"/>
        </dgm:presLayoutVars>
      </dgm:prSet>
      <dgm:spPr/>
    </dgm:pt>
    <dgm:pt modelId="{5E39E181-0620-3F43-B7C6-DB943C87C647}" type="pres">
      <dgm:prSet presAssocID="{A5960170-29EA-4971-831A-4D63FAD01B68}" presName="parentLin" presStyleCnt="0"/>
      <dgm:spPr/>
    </dgm:pt>
    <dgm:pt modelId="{41F29FC2-79DD-B942-97FD-A668D94954E1}" type="pres">
      <dgm:prSet presAssocID="{A5960170-29EA-4971-831A-4D63FAD01B68}" presName="parentLeftMargin" presStyleLbl="node1" presStyleIdx="0" presStyleCnt="3"/>
      <dgm:spPr/>
    </dgm:pt>
    <dgm:pt modelId="{99D68699-81CD-9B43-8D42-155AEB0484A7}" type="pres">
      <dgm:prSet presAssocID="{A5960170-29EA-4971-831A-4D63FAD01B6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44981BC-ECAD-2C46-9DF8-8CD8A7A5AC5A}" type="pres">
      <dgm:prSet presAssocID="{A5960170-29EA-4971-831A-4D63FAD01B68}" presName="negativeSpace" presStyleCnt="0"/>
      <dgm:spPr/>
    </dgm:pt>
    <dgm:pt modelId="{DF4AAF10-7A76-594C-80A8-1B83CDEC5868}" type="pres">
      <dgm:prSet presAssocID="{A5960170-29EA-4971-831A-4D63FAD01B68}" presName="childText" presStyleLbl="conFgAcc1" presStyleIdx="0" presStyleCnt="3">
        <dgm:presLayoutVars>
          <dgm:bulletEnabled val="1"/>
        </dgm:presLayoutVars>
      </dgm:prSet>
      <dgm:spPr/>
    </dgm:pt>
    <dgm:pt modelId="{7C0D9CBA-CF8E-4249-8A1B-40A9C0F91555}" type="pres">
      <dgm:prSet presAssocID="{3174E726-B5A6-4ADB-B1DF-ACAF5BB96FC3}" presName="spaceBetweenRectangles" presStyleCnt="0"/>
      <dgm:spPr/>
    </dgm:pt>
    <dgm:pt modelId="{6E02144D-DCF3-1541-B37F-ED724ECBF336}" type="pres">
      <dgm:prSet presAssocID="{B0EFB3DC-F31F-45D3-8352-3989062EB5DE}" presName="parentLin" presStyleCnt="0"/>
      <dgm:spPr/>
    </dgm:pt>
    <dgm:pt modelId="{983E902E-171B-7F4C-AEA5-BF5CAECC590A}" type="pres">
      <dgm:prSet presAssocID="{B0EFB3DC-F31F-45D3-8352-3989062EB5DE}" presName="parentLeftMargin" presStyleLbl="node1" presStyleIdx="0" presStyleCnt="3"/>
      <dgm:spPr/>
    </dgm:pt>
    <dgm:pt modelId="{B4EF72E5-FFF3-E847-AC92-E6B0EEFE38DB}" type="pres">
      <dgm:prSet presAssocID="{B0EFB3DC-F31F-45D3-8352-3989062EB5D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0A7C9F-3530-1C4C-8ED5-D6CB6A96DE20}" type="pres">
      <dgm:prSet presAssocID="{B0EFB3DC-F31F-45D3-8352-3989062EB5DE}" presName="negativeSpace" presStyleCnt="0"/>
      <dgm:spPr/>
    </dgm:pt>
    <dgm:pt modelId="{ED08EFB3-8D27-4841-A205-030F6E1F845B}" type="pres">
      <dgm:prSet presAssocID="{B0EFB3DC-F31F-45D3-8352-3989062EB5DE}" presName="childText" presStyleLbl="conFgAcc1" presStyleIdx="1" presStyleCnt="3">
        <dgm:presLayoutVars>
          <dgm:bulletEnabled val="1"/>
        </dgm:presLayoutVars>
      </dgm:prSet>
      <dgm:spPr/>
    </dgm:pt>
    <dgm:pt modelId="{69678041-F935-0240-98A9-8E1B2001BED9}" type="pres">
      <dgm:prSet presAssocID="{CDC7E4CA-3210-4799-90FB-CF4AE1D3F352}" presName="spaceBetweenRectangles" presStyleCnt="0"/>
      <dgm:spPr/>
    </dgm:pt>
    <dgm:pt modelId="{259FAF68-9983-EF4F-894B-146C2DF6EE37}" type="pres">
      <dgm:prSet presAssocID="{53EAAA69-732F-4670-8E26-7D881821690B}" presName="parentLin" presStyleCnt="0"/>
      <dgm:spPr/>
    </dgm:pt>
    <dgm:pt modelId="{6A652A3A-CABE-9D4C-9303-1305AC9B7E27}" type="pres">
      <dgm:prSet presAssocID="{53EAAA69-732F-4670-8E26-7D881821690B}" presName="parentLeftMargin" presStyleLbl="node1" presStyleIdx="1" presStyleCnt="3"/>
      <dgm:spPr/>
    </dgm:pt>
    <dgm:pt modelId="{B6EFF042-67DE-214D-BD5C-40322BD03A27}" type="pres">
      <dgm:prSet presAssocID="{53EAAA69-732F-4670-8E26-7D881821690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BBB450A-C502-E544-A960-98ABD5EED062}" type="pres">
      <dgm:prSet presAssocID="{53EAAA69-732F-4670-8E26-7D881821690B}" presName="negativeSpace" presStyleCnt="0"/>
      <dgm:spPr/>
    </dgm:pt>
    <dgm:pt modelId="{5AE3A111-E0E1-2546-94FA-C1BEF911FFD5}" type="pres">
      <dgm:prSet presAssocID="{53EAAA69-732F-4670-8E26-7D881821690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73CCB0E-2703-4841-9737-8C9D63C3354C}" type="presOf" srcId="{F024CD5E-BD4A-4739-B2AB-95EB64B8ECB6}" destId="{ED08EFB3-8D27-4841-A205-030F6E1F845B}" srcOrd="0" destOrd="0" presId="urn:microsoft.com/office/officeart/2005/8/layout/list1"/>
    <dgm:cxn modelId="{A05C3412-FACD-4F49-B217-9B1BB56DB88B}" type="presOf" srcId="{B0EFB3DC-F31F-45D3-8352-3989062EB5DE}" destId="{983E902E-171B-7F4C-AEA5-BF5CAECC590A}" srcOrd="0" destOrd="0" presId="urn:microsoft.com/office/officeart/2005/8/layout/list1"/>
    <dgm:cxn modelId="{6D1DDE23-FAF0-45A7-BDFF-0741B9A2EC09}" srcId="{53EAAA69-732F-4670-8E26-7D881821690B}" destId="{0FB7D675-8307-4900-AADD-766C9F3B4EDD}" srcOrd="1" destOrd="0" parTransId="{A05E71A1-9EF3-4874-AB77-2977BF111284}" sibTransId="{A8B16141-E7C0-4EF5-8D4C-7693D7CC8F79}"/>
    <dgm:cxn modelId="{92D56027-D287-4A15-99A0-A956703F3D6E}" srcId="{A5960170-29EA-4971-831A-4D63FAD01B68}" destId="{8CAC0748-2737-4F26-8D53-27F91931D25F}" srcOrd="0" destOrd="0" parTransId="{0ACA9961-F2AD-4538-A1B1-BE924F624D1D}" sibTransId="{F054F030-7B89-4C26-BA07-A5CECEF4D77D}"/>
    <dgm:cxn modelId="{268D6B35-A631-4734-9973-05599B6E2320}" srcId="{4C61AB96-B91A-4184-9E89-AAEA2BEE34EC}" destId="{B0EFB3DC-F31F-45D3-8352-3989062EB5DE}" srcOrd="1" destOrd="0" parTransId="{E9C32895-D888-45C6-8B4D-E03209AC7501}" sibTransId="{CDC7E4CA-3210-4799-90FB-CF4AE1D3F352}"/>
    <dgm:cxn modelId="{DB95943A-F19A-DD4A-8D8A-DE6F2C009072}" type="presOf" srcId="{53EAAA69-732F-4670-8E26-7D881821690B}" destId="{B6EFF042-67DE-214D-BD5C-40322BD03A27}" srcOrd="1" destOrd="0" presId="urn:microsoft.com/office/officeart/2005/8/layout/list1"/>
    <dgm:cxn modelId="{8551B93D-66BD-2940-9C97-63F45F188180}" type="presOf" srcId="{53EAAA69-732F-4670-8E26-7D881821690B}" destId="{6A652A3A-CABE-9D4C-9303-1305AC9B7E27}" srcOrd="0" destOrd="0" presId="urn:microsoft.com/office/officeart/2005/8/layout/list1"/>
    <dgm:cxn modelId="{ADF43240-FED3-3445-90D6-F1F4CB54F4E3}" type="presOf" srcId="{4C61AB96-B91A-4184-9E89-AAEA2BEE34EC}" destId="{1EADB3C9-B438-5540-BE8A-FDC91D801F5C}" srcOrd="0" destOrd="0" presId="urn:microsoft.com/office/officeart/2005/8/layout/list1"/>
    <dgm:cxn modelId="{0860C567-4A7F-49DD-AA59-87B6832FC5F6}" srcId="{53EAAA69-732F-4670-8E26-7D881821690B}" destId="{8D3A97D9-965D-48B5-90DB-23430A193461}" srcOrd="0" destOrd="0" parTransId="{1E7A6AEE-D515-4082-A81A-771E9093812A}" sibTransId="{34196AF2-9FF8-4888-902C-12A67C447C5E}"/>
    <dgm:cxn modelId="{68A3E74D-D275-FE4D-A4D7-CD88A1A93BE6}" type="presOf" srcId="{8D3A97D9-965D-48B5-90DB-23430A193461}" destId="{5AE3A111-E0E1-2546-94FA-C1BEF911FFD5}" srcOrd="0" destOrd="0" presId="urn:microsoft.com/office/officeart/2005/8/layout/list1"/>
    <dgm:cxn modelId="{A2BBAE51-9E7A-024E-8D6A-01B875D727C7}" type="presOf" srcId="{63A291CF-D5BF-4291-AA1C-94CCAF59DA2C}" destId="{DF4AAF10-7A76-594C-80A8-1B83CDEC5868}" srcOrd="0" destOrd="1" presId="urn:microsoft.com/office/officeart/2005/8/layout/list1"/>
    <dgm:cxn modelId="{6A822353-4CBC-426F-ADC8-DDEE118FA292}" srcId="{A5960170-29EA-4971-831A-4D63FAD01B68}" destId="{63A291CF-D5BF-4291-AA1C-94CCAF59DA2C}" srcOrd="1" destOrd="0" parTransId="{A65E31A5-6459-4050-9B6B-6FFBE92C03EA}" sibTransId="{96AD6904-95B1-4BD9-8942-FBC73730A182}"/>
    <dgm:cxn modelId="{21EAB289-0EAD-EF44-8AB2-367F7A8D1F70}" type="presOf" srcId="{8CAC0748-2737-4F26-8D53-27F91931D25F}" destId="{DF4AAF10-7A76-594C-80A8-1B83CDEC5868}" srcOrd="0" destOrd="0" presId="urn:microsoft.com/office/officeart/2005/8/layout/list1"/>
    <dgm:cxn modelId="{E022B094-0FFA-B04B-87EA-88A09DF606C4}" type="presOf" srcId="{2A808171-8ECB-47E0-A631-8F803413F4BE}" destId="{ED08EFB3-8D27-4841-A205-030F6E1F845B}" srcOrd="0" destOrd="1" presId="urn:microsoft.com/office/officeart/2005/8/layout/list1"/>
    <dgm:cxn modelId="{D1D7EB98-DEEB-4E95-B8E5-D3ED2793E63A}" srcId="{4C61AB96-B91A-4184-9E89-AAEA2BEE34EC}" destId="{A5960170-29EA-4971-831A-4D63FAD01B68}" srcOrd="0" destOrd="0" parTransId="{A0DB76D2-F20F-4037-8AE3-20689780C80D}" sibTransId="{3174E726-B5A6-4ADB-B1DF-ACAF5BB96FC3}"/>
    <dgm:cxn modelId="{1D1423A8-33C4-3741-A94A-1D332ED0CA50}" type="presOf" srcId="{A5960170-29EA-4971-831A-4D63FAD01B68}" destId="{41F29FC2-79DD-B942-97FD-A668D94954E1}" srcOrd="0" destOrd="0" presId="urn:microsoft.com/office/officeart/2005/8/layout/list1"/>
    <dgm:cxn modelId="{DDA829BF-877D-4B00-8F43-75AAAD8F35E4}" srcId="{B0EFB3DC-F31F-45D3-8352-3989062EB5DE}" destId="{2A808171-8ECB-47E0-A631-8F803413F4BE}" srcOrd="1" destOrd="0" parTransId="{002B2DBD-15E5-4F27-A684-2A6925DC0403}" sibTransId="{7A4FA3C2-2BCE-407B-A72A-0AF5C128D9DE}"/>
    <dgm:cxn modelId="{1066AFCC-383D-C44B-B5C3-13F15F12D619}" type="presOf" srcId="{A5960170-29EA-4971-831A-4D63FAD01B68}" destId="{99D68699-81CD-9B43-8D42-155AEB0484A7}" srcOrd="1" destOrd="0" presId="urn:microsoft.com/office/officeart/2005/8/layout/list1"/>
    <dgm:cxn modelId="{21D543CE-5CD4-4456-BEE6-43E8B1426034}" srcId="{B0EFB3DC-F31F-45D3-8352-3989062EB5DE}" destId="{F024CD5E-BD4A-4739-B2AB-95EB64B8ECB6}" srcOrd="0" destOrd="0" parTransId="{C634AA40-65A6-4248-9CCB-C312A6806023}" sibTransId="{3B4D0724-3238-4827-876F-933EEA0D45D6}"/>
    <dgm:cxn modelId="{B54856D2-06F8-2A4B-A5F3-5D9E8808244E}" type="presOf" srcId="{0FB7D675-8307-4900-AADD-766C9F3B4EDD}" destId="{5AE3A111-E0E1-2546-94FA-C1BEF911FFD5}" srcOrd="0" destOrd="1" presId="urn:microsoft.com/office/officeart/2005/8/layout/list1"/>
    <dgm:cxn modelId="{9F45F2E2-009C-C14D-9358-1FA04A3749CC}" type="presOf" srcId="{B0EFB3DC-F31F-45D3-8352-3989062EB5DE}" destId="{B4EF72E5-FFF3-E847-AC92-E6B0EEFE38DB}" srcOrd="1" destOrd="0" presId="urn:microsoft.com/office/officeart/2005/8/layout/list1"/>
    <dgm:cxn modelId="{D4EEC2F6-C2CE-4892-823D-7FA51BA924C2}" srcId="{4C61AB96-B91A-4184-9E89-AAEA2BEE34EC}" destId="{53EAAA69-732F-4670-8E26-7D881821690B}" srcOrd="2" destOrd="0" parTransId="{6589BF81-6B76-4554-A790-F2476524B665}" sibTransId="{E00C681B-4CFF-424D-9C87-C5D282A2C7AB}"/>
    <dgm:cxn modelId="{1F160A10-3CC8-6B4C-AB84-E7F8AED8CD9E}" type="presParOf" srcId="{1EADB3C9-B438-5540-BE8A-FDC91D801F5C}" destId="{5E39E181-0620-3F43-B7C6-DB943C87C647}" srcOrd="0" destOrd="0" presId="urn:microsoft.com/office/officeart/2005/8/layout/list1"/>
    <dgm:cxn modelId="{280835C0-54F1-B54A-A011-05D61E177435}" type="presParOf" srcId="{5E39E181-0620-3F43-B7C6-DB943C87C647}" destId="{41F29FC2-79DD-B942-97FD-A668D94954E1}" srcOrd="0" destOrd="0" presId="urn:microsoft.com/office/officeart/2005/8/layout/list1"/>
    <dgm:cxn modelId="{085D1A15-6FD8-164C-896D-CD3EE46247CC}" type="presParOf" srcId="{5E39E181-0620-3F43-B7C6-DB943C87C647}" destId="{99D68699-81CD-9B43-8D42-155AEB0484A7}" srcOrd="1" destOrd="0" presId="urn:microsoft.com/office/officeart/2005/8/layout/list1"/>
    <dgm:cxn modelId="{F542DD66-8029-BE48-87F5-8614FB05B719}" type="presParOf" srcId="{1EADB3C9-B438-5540-BE8A-FDC91D801F5C}" destId="{544981BC-ECAD-2C46-9DF8-8CD8A7A5AC5A}" srcOrd="1" destOrd="0" presId="urn:microsoft.com/office/officeart/2005/8/layout/list1"/>
    <dgm:cxn modelId="{FA2BBF14-7A8D-0B44-9157-23F8EE58B5A5}" type="presParOf" srcId="{1EADB3C9-B438-5540-BE8A-FDC91D801F5C}" destId="{DF4AAF10-7A76-594C-80A8-1B83CDEC5868}" srcOrd="2" destOrd="0" presId="urn:microsoft.com/office/officeart/2005/8/layout/list1"/>
    <dgm:cxn modelId="{3491AE02-D53D-BD42-8A70-7F8E7CC09F78}" type="presParOf" srcId="{1EADB3C9-B438-5540-BE8A-FDC91D801F5C}" destId="{7C0D9CBA-CF8E-4249-8A1B-40A9C0F91555}" srcOrd="3" destOrd="0" presId="urn:microsoft.com/office/officeart/2005/8/layout/list1"/>
    <dgm:cxn modelId="{4CA7BEA9-30F7-9543-A826-057BC79B57EE}" type="presParOf" srcId="{1EADB3C9-B438-5540-BE8A-FDC91D801F5C}" destId="{6E02144D-DCF3-1541-B37F-ED724ECBF336}" srcOrd="4" destOrd="0" presId="urn:microsoft.com/office/officeart/2005/8/layout/list1"/>
    <dgm:cxn modelId="{06E8937C-B2A2-CE48-9F04-E06F95FBEBC8}" type="presParOf" srcId="{6E02144D-DCF3-1541-B37F-ED724ECBF336}" destId="{983E902E-171B-7F4C-AEA5-BF5CAECC590A}" srcOrd="0" destOrd="0" presId="urn:microsoft.com/office/officeart/2005/8/layout/list1"/>
    <dgm:cxn modelId="{966A678C-B5BB-834A-82B6-1015AA35400B}" type="presParOf" srcId="{6E02144D-DCF3-1541-B37F-ED724ECBF336}" destId="{B4EF72E5-FFF3-E847-AC92-E6B0EEFE38DB}" srcOrd="1" destOrd="0" presId="urn:microsoft.com/office/officeart/2005/8/layout/list1"/>
    <dgm:cxn modelId="{0D850BB7-1242-464E-B648-693BA09B464E}" type="presParOf" srcId="{1EADB3C9-B438-5540-BE8A-FDC91D801F5C}" destId="{E80A7C9F-3530-1C4C-8ED5-D6CB6A96DE20}" srcOrd="5" destOrd="0" presId="urn:microsoft.com/office/officeart/2005/8/layout/list1"/>
    <dgm:cxn modelId="{1550A2DD-B48A-A048-9282-E90709291CEB}" type="presParOf" srcId="{1EADB3C9-B438-5540-BE8A-FDC91D801F5C}" destId="{ED08EFB3-8D27-4841-A205-030F6E1F845B}" srcOrd="6" destOrd="0" presId="urn:microsoft.com/office/officeart/2005/8/layout/list1"/>
    <dgm:cxn modelId="{DD0BB6A7-5FA4-514E-AEC8-7644B0D7397C}" type="presParOf" srcId="{1EADB3C9-B438-5540-BE8A-FDC91D801F5C}" destId="{69678041-F935-0240-98A9-8E1B2001BED9}" srcOrd="7" destOrd="0" presId="urn:microsoft.com/office/officeart/2005/8/layout/list1"/>
    <dgm:cxn modelId="{5DD4B112-DB1F-A147-9EDB-7EFF44CD9A41}" type="presParOf" srcId="{1EADB3C9-B438-5540-BE8A-FDC91D801F5C}" destId="{259FAF68-9983-EF4F-894B-146C2DF6EE37}" srcOrd="8" destOrd="0" presId="urn:microsoft.com/office/officeart/2005/8/layout/list1"/>
    <dgm:cxn modelId="{C07566F4-A143-A64D-A7AE-518443E8FD5F}" type="presParOf" srcId="{259FAF68-9983-EF4F-894B-146C2DF6EE37}" destId="{6A652A3A-CABE-9D4C-9303-1305AC9B7E27}" srcOrd="0" destOrd="0" presId="urn:microsoft.com/office/officeart/2005/8/layout/list1"/>
    <dgm:cxn modelId="{376C2F46-1CF7-CD40-939D-7594096C3B96}" type="presParOf" srcId="{259FAF68-9983-EF4F-894B-146C2DF6EE37}" destId="{B6EFF042-67DE-214D-BD5C-40322BD03A27}" srcOrd="1" destOrd="0" presId="urn:microsoft.com/office/officeart/2005/8/layout/list1"/>
    <dgm:cxn modelId="{4C6BEAAE-202B-9340-9CDC-70A0F15C1880}" type="presParOf" srcId="{1EADB3C9-B438-5540-BE8A-FDC91D801F5C}" destId="{0BBB450A-C502-E544-A960-98ABD5EED062}" srcOrd="9" destOrd="0" presId="urn:microsoft.com/office/officeart/2005/8/layout/list1"/>
    <dgm:cxn modelId="{2A9D4D76-2B3A-8D45-A990-E44B1F9FE0B4}" type="presParOf" srcId="{1EADB3C9-B438-5540-BE8A-FDC91D801F5C}" destId="{5AE3A111-E0E1-2546-94FA-C1BEF911FF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FD8C25-40F8-4F53-ACE0-15CCF1515F9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0FE31E-533A-4A1A-A5A1-E322E0090707}">
      <dgm:prSet/>
      <dgm:spPr/>
      <dgm:t>
        <a:bodyPr/>
        <a:lstStyle/>
        <a:p>
          <a:r>
            <a:rPr lang="en-CA"/>
            <a:t>Group activities </a:t>
          </a:r>
          <a:endParaRPr lang="en-US"/>
        </a:p>
      </dgm:t>
    </dgm:pt>
    <dgm:pt modelId="{8D45F975-FCE2-4519-8CDA-8EAFF5AF38BA}" type="parTrans" cxnId="{2DE99935-09A1-4997-A950-0C310382DEE6}">
      <dgm:prSet/>
      <dgm:spPr/>
      <dgm:t>
        <a:bodyPr/>
        <a:lstStyle/>
        <a:p>
          <a:endParaRPr lang="en-US"/>
        </a:p>
      </dgm:t>
    </dgm:pt>
    <dgm:pt modelId="{034E8204-9503-4ECB-848F-9532934EDCFB}" type="sibTrans" cxnId="{2DE99935-09A1-4997-A950-0C310382DEE6}">
      <dgm:prSet/>
      <dgm:spPr/>
      <dgm:t>
        <a:bodyPr/>
        <a:lstStyle/>
        <a:p>
          <a:endParaRPr lang="en-US"/>
        </a:p>
      </dgm:t>
    </dgm:pt>
    <dgm:pt modelId="{4AB6ABEA-5B2F-4203-B70C-DCF518D836F9}">
      <dgm:prSet/>
      <dgm:spPr/>
      <dgm:t>
        <a:bodyPr/>
        <a:lstStyle/>
        <a:p>
          <a:r>
            <a:rPr lang="en-CA"/>
            <a:t> </a:t>
          </a:r>
          <a:r>
            <a:rPr lang="en-CA" b="1"/>
            <a:t>Non – personalised, limited staff.</a:t>
          </a:r>
          <a:endParaRPr lang="en-US" b="1"/>
        </a:p>
      </dgm:t>
    </dgm:pt>
    <dgm:pt modelId="{F229E833-8D76-47AA-8C78-24AAF87D8AE1}" type="parTrans" cxnId="{9FE3041F-BF51-42A4-B354-534DE7429FEE}">
      <dgm:prSet/>
      <dgm:spPr/>
      <dgm:t>
        <a:bodyPr/>
        <a:lstStyle/>
        <a:p>
          <a:endParaRPr lang="en-US"/>
        </a:p>
      </dgm:t>
    </dgm:pt>
    <dgm:pt modelId="{E19302BB-407D-4A30-B1A9-2FE2F41C59F5}" type="sibTrans" cxnId="{9FE3041F-BF51-42A4-B354-534DE7429FEE}">
      <dgm:prSet/>
      <dgm:spPr/>
      <dgm:t>
        <a:bodyPr/>
        <a:lstStyle/>
        <a:p>
          <a:endParaRPr lang="en-US"/>
        </a:p>
      </dgm:t>
    </dgm:pt>
    <dgm:pt modelId="{6ADFCDB2-B76C-442B-AA71-EAF5FDD5AC5E}">
      <dgm:prSet/>
      <dgm:spPr/>
      <dgm:t>
        <a:bodyPr/>
        <a:lstStyle/>
        <a:p>
          <a:r>
            <a:rPr lang="en-CA" b="1"/>
            <a:t>  Visits or Friends when a resident has a network.</a:t>
          </a:r>
          <a:endParaRPr lang="en-US" b="1"/>
        </a:p>
      </dgm:t>
    </dgm:pt>
    <dgm:pt modelId="{75FC02D5-8D90-46C6-9988-E5C5AAB3EE30}" type="parTrans" cxnId="{5D1A2C06-1B21-419C-BBF8-B06D785C207F}">
      <dgm:prSet/>
      <dgm:spPr/>
      <dgm:t>
        <a:bodyPr/>
        <a:lstStyle/>
        <a:p>
          <a:endParaRPr lang="en-US"/>
        </a:p>
      </dgm:t>
    </dgm:pt>
    <dgm:pt modelId="{A50516F1-B723-4436-A91A-E2A75E7F4B5A}" type="sibTrans" cxnId="{5D1A2C06-1B21-419C-BBF8-B06D785C207F}">
      <dgm:prSet/>
      <dgm:spPr/>
      <dgm:t>
        <a:bodyPr/>
        <a:lstStyle/>
        <a:p>
          <a:endParaRPr lang="en-US"/>
        </a:p>
      </dgm:t>
    </dgm:pt>
    <dgm:pt modelId="{E314AD11-BA2E-4693-BB99-0A1167289E22}">
      <dgm:prSet/>
      <dgm:spPr/>
      <dgm:t>
        <a:bodyPr/>
        <a:lstStyle/>
        <a:p>
          <a:r>
            <a:rPr lang="en-CA" b="1"/>
            <a:t>Geographically Limited</a:t>
          </a:r>
          <a:endParaRPr lang="en-US" b="1"/>
        </a:p>
      </dgm:t>
    </dgm:pt>
    <dgm:pt modelId="{30F3E5B2-90DD-423E-A00B-4886176057DB}" type="parTrans" cxnId="{DF71AC65-9EFD-4A90-9F0F-0619E2EBEF3B}">
      <dgm:prSet/>
      <dgm:spPr/>
      <dgm:t>
        <a:bodyPr/>
        <a:lstStyle/>
        <a:p>
          <a:endParaRPr lang="en-US"/>
        </a:p>
      </dgm:t>
    </dgm:pt>
    <dgm:pt modelId="{58B0C605-EBCC-4673-9FBA-460022803477}" type="sibTrans" cxnId="{DF71AC65-9EFD-4A90-9F0F-0619E2EBEF3B}">
      <dgm:prSet/>
      <dgm:spPr/>
      <dgm:t>
        <a:bodyPr/>
        <a:lstStyle/>
        <a:p>
          <a:endParaRPr lang="en-US"/>
        </a:p>
      </dgm:t>
    </dgm:pt>
    <dgm:pt modelId="{F39F9D18-9E9A-423C-9DF5-B17AD6B9107F}">
      <dgm:prSet/>
      <dgm:spPr/>
      <dgm:t>
        <a:bodyPr/>
        <a:lstStyle/>
        <a:p>
          <a:r>
            <a:rPr lang="en-CA" b="1"/>
            <a:t>Family is busy </a:t>
          </a:r>
          <a:endParaRPr lang="en-US" b="1"/>
        </a:p>
      </dgm:t>
    </dgm:pt>
    <dgm:pt modelId="{0E528BA2-A02D-4B19-A139-B0834947E1F3}" type="parTrans" cxnId="{98C83B5A-BD65-465B-92DB-D6B6EC68F244}">
      <dgm:prSet/>
      <dgm:spPr/>
      <dgm:t>
        <a:bodyPr/>
        <a:lstStyle/>
        <a:p>
          <a:endParaRPr lang="en-US"/>
        </a:p>
      </dgm:t>
    </dgm:pt>
    <dgm:pt modelId="{961180C5-A91B-47B4-A9E3-DA9582021AAA}" type="sibTrans" cxnId="{98C83B5A-BD65-465B-92DB-D6B6EC68F244}">
      <dgm:prSet/>
      <dgm:spPr/>
      <dgm:t>
        <a:bodyPr/>
        <a:lstStyle/>
        <a:p>
          <a:endParaRPr lang="en-US"/>
        </a:p>
      </dgm:t>
    </dgm:pt>
    <dgm:pt modelId="{28096DE6-DCD9-4AFC-B238-DC5C6202B309}">
      <dgm:prSet/>
      <dgm:spPr/>
      <dgm:t>
        <a:bodyPr/>
        <a:lstStyle/>
        <a:p>
          <a:r>
            <a:rPr lang="en-CA" b="1"/>
            <a:t>Limited visit times.</a:t>
          </a:r>
          <a:endParaRPr lang="en-US" b="1"/>
        </a:p>
      </dgm:t>
    </dgm:pt>
    <dgm:pt modelId="{0796A843-B9FE-4624-AAB1-8AEF0B1A50FB}" type="parTrans" cxnId="{A2783106-9714-4CDA-BAFF-32F8FB30376D}">
      <dgm:prSet/>
      <dgm:spPr/>
      <dgm:t>
        <a:bodyPr/>
        <a:lstStyle/>
        <a:p>
          <a:endParaRPr lang="en-US"/>
        </a:p>
      </dgm:t>
    </dgm:pt>
    <dgm:pt modelId="{9767950F-A54E-48D4-AF42-B8D7C4805F55}" type="sibTrans" cxnId="{A2783106-9714-4CDA-BAFF-32F8FB30376D}">
      <dgm:prSet/>
      <dgm:spPr/>
      <dgm:t>
        <a:bodyPr/>
        <a:lstStyle/>
        <a:p>
          <a:endParaRPr lang="en-US"/>
        </a:p>
      </dgm:t>
    </dgm:pt>
    <dgm:pt modelId="{BD4539AF-74DA-4A42-806D-EC9D63D7CB44}">
      <dgm:prSet/>
      <dgm:spPr/>
      <dgm:t>
        <a:bodyPr/>
        <a:lstStyle/>
        <a:p>
          <a:r>
            <a:rPr lang="en-CA" b="1"/>
            <a:t>Unreliable companion services</a:t>
          </a:r>
          <a:endParaRPr lang="en-US" b="1"/>
        </a:p>
      </dgm:t>
    </dgm:pt>
    <dgm:pt modelId="{9B6E20F7-EC79-457F-B329-856A90F4B452}" type="parTrans" cxnId="{8ED944A0-2574-4A6A-81CF-669851B6207F}">
      <dgm:prSet/>
      <dgm:spPr/>
      <dgm:t>
        <a:bodyPr/>
        <a:lstStyle/>
        <a:p>
          <a:endParaRPr lang="en-US"/>
        </a:p>
      </dgm:t>
    </dgm:pt>
    <dgm:pt modelId="{1873F5CD-8C6B-443A-8AA0-4CEC75339C49}" type="sibTrans" cxnId="{8ED944A0-2574-4A6A-81CF-669851B6207F}">
      <dgm:prSet/>
      <dgm:spPr/>
      <dgm:t>
        <a:bodyPr/>
        <a:lstStyle/>
        <a:p>
          <a:endParaRPr lang="en-US"/>
        </a:p>
      </dgm:t>
    </dgm:pt>
    <dgm:pt modelId="{76A76289-A34E-4B2D-8C59-C42C98B1156F}">
      <dgm:prSet/>
      <dgm:spPr/>
      <dgm:t>
        <a:bodyPr/>
        <a:lstStyle/>
        <a:p>
          <a:r>
            <a:rPr lang="en-CA" b="1"/>
            <a:t>No continuity of connections</a:t>
          </a:r>
          <a:endParaRPr lang="en-US" b="1"/>
        </a:p>
      </dgm:t>
    </dgm:pt>
    <dgm:pt modelId="{E7402BBE-2A43-4280-BBEF-CCC4CF0E29D4}" type="parTrans" cxnId="{B6C1736B-6973-480D-A5B5-A3149458E1A5}">
      <dgm:prSet/>
      <dgm:spPr/>
      <dgm:t>
        <a:bodyPr/>
        <a:lstStyle/>
        <a:p>
          <a:endParaRPr lang="en-US"/>
        </a:p>
      </dgm:t>
    </dgm:pt>
    <dgm:pt modelId="{6A8BBAEA-E000-4994-A4EA-9AEF6D4BD3B9}" type="sibTrans" cxnId="{B6C1736B-6973-480D-A5B5-A3149458E1A5}">
      <dgm:prSet/>
      <dgm:spPr/>
      <dgm:t>
        <a:bodyPr/>
        <a:lstStyle/>
        <a:p>
          <a:endParaRPr lang="en-US"/>
        </a:p>
      </dgm:t>
    </dgm:pt>
    <dgm:pt modelId="{4C79FBE5-29C6-4628-87E1-969DF6364826}">
      <dgm:prSet/>
      <dgm:spPr/>
      <dgm:t>
        <a:bodyPr/>
        <a:lstStyle/>
        <a:p>
          <a:r>
            <a:rPr lang="en-CA" b="1"/>
            <a:t>Poor accessibility to companions</a:t>
          </a:r>
          <a:endParaRPr lang="en-US" b="1"/>
        </a:p>
      </dgm:t>
    </dgm:pt>
    <dgm:pt modelId="{D63C73A1-88C4-491F-A5D6-C25B672A8AC6}" type="parTrans" cxnId="{5C259670-B316-4B0A-AB2B-840DC7A98F7A}">
      <dgm:prSet/>
      <dgm:spPr/>
      <dgm:t>
        <a:bodyPr/>
        <a:lstStyle/>
        <a:p>
          <a:endParaRPr lang="en-US"/>
        </a:p>
      </dgm:t>
    </dgm:pt>
    <dgm:pt modelId="{330F402A-EEE5-4B48-9050-3B3A357CED78}" type="sibTrans" cxnId="{5C259670-B316-4B0A-AB2B-840DC7A98F7A}">
      <dgm:prSet/>
      <dgm:spPr/>
      <dgm:t>
        <a:bodyPr/>
        <a:lstStyle/>
        <a:p>
          <a:endParaRPr lang="en-US"/>
        </a:p>
      </dgm:t>
    </dgm:pt>
    <dgm:pt modelId="{C55E80E0-1ED0-4DBC-A1AF-31092E601682}">
      <dgm:prSet/>
      <dgm:spPr/>
      <dgm:t>
        <a:bodyPr/>
        <a:lstStyle/>
        <a:p>
          <a:r>
            <a:rPr lang="en-CA" b="1"/>
            <a:t>Expensive</a:t>
          </a:r>
          <a:endParaRPr lang="en-US" b="1"/>
        </a:p>
      </dgm:t>
    </dgm:pt>
    <dgm:pt modelId="{7FBB52E3-81FC-4A55-8824-FE617F1993FE}" type="parTrans" cxnId="{CD36C189-0634-4567-A027-5A417F149860}">
      <dgm:prSet/>
      <dgm:spPr/>
      <dgm:t>
        <a:bodyPr/>
        <a:lstStyle/>
        <a:p>
          <a:endParaRPr lang="en-US"/>
        </a:p>
      </dgm:t>
    </dgm:pt>
    <dgm:pt modelId="{16071ADC-2C34-4285-BE16-5F18DA87E466}" type="sibTrans" cxnId="{CD36C189-0634-4567-A027-5A417F149860}">
      <dgm:prSet/>
      <dgm:spPr/>
      <dgm:t>
        <a:bodyPr/>
        <a:lstStyle/>
        <a:p>
          <a:endParaRPr lang="en-US"/>
        </a:p>
      </dgm:t>
    </dgm:pt>
    <dgm:pt modelId="{E6DFA28D-22D6-4E73-8585-5476232AAED3}">
      <dgm:prSet/>
      <dgm:spPr/>
      <dgm:t>
        <a:bodyPr/>
        <a:lstStyle/>
        <a:p>
          <a:r>
            <a:rPr lang="en-CA" b="1"/>
            <a:t>Invisible - No feedback channels to families and Facilities.</a:t>
          </a:r>
          <a:endParaRPr lang="en-US" b="1"/>
        </a:p>
      </dgm:t>
    </dgm:pt>
    <dgm:pt modelId="{01FF81E1-E7DE-40F9-A513-44824C76C675}" type="parTrans" cxnId="{2F221913-F256-4C63-BC49-26F7648DF4F8}">
      <dgm:prSet/>
      <dgm:spPr/>
      <dgm:t>
        <a:bodyPr/>
        <a:lstStyle/>
        <a:p>
          <a:endParaRPr lang="en-US"/>
        </a:p>
      </dgm:t>
    </dgm:pt>
    <dgm:pt modelId="{0DBEDE57-65C3-4099-AB03-5B78741CED45}" type="sibTrans" cxnId="{2F221913-F256-4C63-BC49-26F7648DF4F8}">
      <dgm:prSet/>
      <dgm:spPr/>
      <dgm:t>
        <a:bodyPr/>
        <a:lstStyle/>
        <a:p>
          <a:endParaRPr lang="en-US"/>
        </a:p>
      </dgm:t>
    </dgm:pt>
    <dgm:pt modelId="{98A1DD6E-A4E6-4294-A201-DBDBFDA98A38}">
      <dgm:prSet/>
      <dgm:spPr/>
      <dgm:t>
        <a:bodyPr/>
        <a:lstStyle/>
        <a:p>
          <a:r>
            <a:rPr lang="en-CA" b="0"/>
            <a:t>Unreliable channel of connection between the family and residents.</a:t>
          </a:r>
          <a:endParaRPr lang="en-US" b="0"/>
        </a:p>
      </dgm:t>
    </dgm:pt>
    <dgm:pt modelId="{34E8EB68-7ABE-498F-8504-D88B2A98ADAE}" type="parTrans" cxnId="{605DA9F2-871F-4B86-B8D5-3C5DA052E831}">
      <dgm:prSet/>
      <dgm:spPr/>
      <dgm:t>
        <a:bodyPr/>
        <a:lstStyle/>
        <a:p>
          <a:endParaRPr lang="en-US"/>
        </a:p>
      </dgm:t>
    </dgm:pt>
    <dgm:pt modelId="{B6C9B072-FFF5-4D5E-8C22-EF33D08D76F9}" type="sibTrans" cxnId="{605DA9F2-871F-4B86-B8D5-3C5DA052E831}">
      <dgm:prSet/>
      <dgm:spPr/>
      <dgm:t>
        <a:bodyPr/>
        <a:lstStyle/>
        <a:p>
          <a:endParaRPr lang="en-US"/>
        </a:p>
      </dgm:t>
    </dgm:pt>
    <dgm:pt modelId="{5D9EFB89-351C-4C0C-88F1-0FA8A324C46F}">
      <dgm:prSet/>
      <dgm:spPr/>
      <dgm:t>
        <a:bodyPr/>
        <a:lstStyle/>
        <a:p>
          <a:r>
            <a:rPr lang="en-CA" b="1"/>
            <a:t>Reduced social contact.</a:t>
          </a:r>
          <a:endParaRPr lang="en-US" b="1"/>
        </a:p>
      </dgm:t>
    </dgm:pt>
    <dgm:pt modelId="{03701338-974F-4930-9B7D-8112A1E8F3FA}" type="parTrans" cxnId="{ED75E62F-1937-4681-913C-6C9DC4F673B1}">
      <dgm:prSet/>
      <dgm:spPr/>
      <dgm:t>
        <a:bodyPr/>
        <a:lstStyle/>
        <a:p>
          <a:endParaRPr lang="en-US"/>
        </a:p>
      </dgm:t>
    </dgm:pt>
    <dgm:pt modelId="{DC518AE5-77E8-4F29-9D6B-7C882FB09428}" type="sibTrans" cxnId="{ED75E62F-1937-4681-913C-6C9DC4F673B1}">
      <dgm:prSet/>
      <dgm:spPr/>
      <dgm:t>
        <a:bodyPr/>
        <a:lstStyle/>
        <a:p>
          <a:endParaRPr lang="en-US"/>
        </a:p>
      </dgm:t>
    </dgm:pt>
    <dgm:pt modelId="{3495D123-D946-47E8-86F0-D4E03DD46BA3}" type="pres">
      <dgm:prSet presAssocID="{9BFD8C25-40F8-4F53-ACE0-15CCF1515F9E}" presName="Name0" presStyleCnt="0">
        <dgm:presLayoutVars>
          <dgm:dir/>
          <dgm:animLvl val="lvl"/>
          <dgm:resizeHandles val="exact"/>
        </dgm:presLayoutVars>
      </dgm:prSet>
      <dgm:spPr/>
    </dgm:pt>
    <dgm:pt modelId="{5DACFAEB-63F8-4140-A8D4-0C81F6580895}" type="pres">
      <dgm:prSet presAssocID="{A30FE31E-533A-4A1A-A5A1-E322E0090707}" presName="linNode" presStyleCnt="0"/>
      <dgm:spPr/>
    </dgm:pt>
    <dgm:pt modelId="{81815D0C-9F0B-4932-B1E1-980067488808}" type="pres">
      <dgm:prSet presAssocID="{A30FE31E-533A-4A1A-A5A1-E322E0090707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539564-28F7-4340-B500-4C7DCD7B219C}" type="pres">
      <dgm:prSet presAssocID="{A30FE31E-533A-4A1A-A5A1-E322E0090707}" presName="descendantText" presStyleLbl="alignAccFollowNode1" presStyleIdx="0" presStyleCnt="4">
        <dgm:presLayoutVars>
          <dgm:bulletEnabled val="1"/>
        </dgm:presLayoutVars>
      </dgm:prSet>
      <dgm:spPr/>
    </dgm:pt>
    <dgm:pt modelId="{B50987BA-E31F-490B-BAE6-88715F678DFB}" type="pres">
      <dgm:prSet presAssocID="{034E8204-9503-4ECB-848F-9532934EDCFB}" presName="sp" presStyleCnt="0"/>
      <dgm:spPr/>
    </dgm:pt>
    <dgm:pt modelId="{B31A1411-089C-4696-BCB5-EAE7DD22ACFF}" type="pres">
      <dgm:prSet presAssocID="{6ADFCDB2-B76C-442B-AA71-EAF5FDD5AC5E}" presName="linNode" presStyleCnt="0"/>
      <dgm:spPr/>
    </dgm:pt>
    <dgm:pt modelId="{937DD0D3-720E-4A02-A2B3-0448C917C869}" type="pres">
      <dgm:prSet presAssocID="{6ADFCDB2-B76C-442B-AA71-EAF5FDD5AC5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4486D6F4-FABB-4063-8D2E-D5CAA9ADE263}" type="pres">
      <dgm:prSet presAssocID="{6ADFCDB2-B76C-442B-AA71-EAF5FDD5AC5E}" presName="descendantText" presStyleLbl="alignAccFollowNode1" presStyleIdx="1" presStyleCnt="4">
        <dgm:presLayoutVars>
          <dgm:bulletEnabled val="1"/>
        </dgm:presLayoutVars>
      </dgm:prSet>
      <dgm:spPr/>
    </dgm:pt>
    <dgm:pt modelId="{2B44B394-B51D-4BAC-9CEF-BA6D3370307C}" type="pres">
      <dgm:prSet presAssocID="{A50516F1-B723-4436-A91A-E2A75E7F4B5A}" presName="sp" presStyleCnt="0"/>
      <dgm:spPr/>
    </dgm:pt>
    <dgm:pt modelId="{1AF3255E-B7FD-48BE-8BC5-545673C22CC0}" type="pres">
      <dgm:prSet presAssocID="{BD4539AF-74DA-4A42-806D-EC9D63D7CB44}" presName="linNode" presStyleCnt="0"/>
      <dgm:spPr/>
    </dgm:pt>
    <dgm:pt modelId="{9C31FA26-4764-432B-8717-BFAB6F76261C}" type="pres">
      <dgm:prSet presAssocID="{BD4539AF-74DA-4A42-806D-EC9D63D7CB44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5DD940C1-B868-4558-B89C-A145645B1969}" type="pres">
      <dgm:prSet presAssocID="{BD4539AF-74DA-4A42-806D-EC9D63D7CB44}" presName="descendantText" presStyleLbl="alignAccFollowNode1" presStyleIdx="2" presStyleCnt="4">
        <dgm:presLayoutVars>
          <dgm:bulletEnabled val="1"/>
        </dgm:presLayoutVars>
      </dgm:prSet>
      <dgm:spPr/>
    </dgm:pt>
    <dgm:pt modelId="{3612E8F5-99C0-40BC-8376-3086AA5E563B}" type="pres">
      <dgm:prSet presAssocID="{1873F5CD-8C6B-443A-8AA0-4CEC75339C49}" presName="sp" presStyleCnt="0"/>
      <dgm:spPr/>
    </dgm:pt>
    <dgm:pt modelId="{517447AE-22DA-4D4D-A88F-A90CED4728E7}" type="pres">
      <dgm:prSet presAssocID="{98A1DD6E-A4E6-4294-A201-DBDBFDA98A38}" presName="linNode" presStyleCnt="0"/>
      <dgm:spPr/>
    </dgm:pt>
    <dgm:pt modelId="{45D6CE5F-0B18-4C55-98BD-A9182DBC23EC}" type="pres">
      <dgm:prSet presAssocID="{98A1DD6E-A4E6-4294-A201-DBDBFDA98A38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07AC920-A1D0-4855-848E-EF72DEE6F45A}" type="pres">
      <dgm:prSet presAssocID="{98A1DD6E-A4E6-4294-A201-DBDBFDA98A38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CBE4DE02-C832-4748-813F-E6BB6D2FBB15}" type="presOf" srcId="{98A1DD6E-A4E6-4294-A201-DBDBFDA98A38}" destId="{45D6CE5F-0B18-4C55-98BD-A9182DBC23EC}" srcOrd="0" destOrd="0" presId="urn:microsoft.com/office/officeart/2005/8/layout/vList5"/>
    <dgm:cxn modelId="{5D1A2C06-1B21-419C-BBF8-B06D785C207F}" srcId="{9BFD8C25-40F8-4F53-ACE0-15CCF1515F9E}" destId="{6ADFCDB2-B76C-442B-AA71-EAF5FDD5AC5E}" srcOrd="1" destOrd="0" parTransId="{75FC02D5-8D90-46C6-9988-E5C5AAB3EE30}" sibTransId="{A50516F1-B723-4436-A91A-E2A75E7F4B5A}"/>
    <dgm:cxn modelId="{A2783106-9714-4CDA-BAFF-32F8FB30376D}" srcId="{6ADFCDB2-B76C-442B-AA71-EAF5FDD5AC5E}" destId="{28096DE6-DCD9-4AFC-B238-DC5C6202B309}" srcOrd="2" destOrd="0" parTransId="{0796A843-B9FE-4624-AAB1-8AEF0B1A50FB}" sibTransId="{9767950F-A54E-48D4-AF42-B8D7C4805F55}"/>
    <dgm:cxn modelId="{CF88E312-32AE-2E41-B4E9-AFCA3473E12F}" type="presOf" srcId="{E6DFA28D-22D6-4E73-8585-5476232AAED3}" destId="{5DD940C1-B868-4558-B89C-A145645B1969}" srcOrd="0" destOrd="3" presId="urn:microsoft.com/office/officeart/2005/8/layout/vList5"/>
    <dgm:cxn modelId="{2F221913-F256-4C63-BC49-26F7648DF4F8}" srcId="{BD4539AF-74DA-4A42-806D-EC9D63D7CB44}" destId="{E6DFA28D-22D6-4E73-8585-5476232AAED3}" srcOrd="3" destOrd="0" parTransId="{01FF81E1-E7DE-40F9-A513-44824C76C675}" sibTransId="{0DBEDE57-65C3-4099-AB03-5B78741CED45}"/>
    <dgm:cxn modelId="{9FE3041F-BF51-42A4-B354-534DE7429FEE}" srcId="{A30FE31E-533A-4A1A-A5A1-E322E0090707}" destId="{4AB6ABEA-5B2F-4203-B70C-DCF518D836F9}" srcOrd="0" destOrd="0" parTransId="{F229E833-8D76-47AA-8C78-24AAF87D8AE1}" sibTransId="{E19302BB-407D-4A30-B1A9-2FE2F41C59F5}"/>
    <dgm:cxn modelId="{1B20792D-0150-F641-9841-C91D51A9DF5E}" type="presOf" srcId="{BD4539AF-74DA-4A42-806D-EC9D63D7CB44}" destId="{9C31FA26-4764-432B-8717-BFAB6F76261C}" srcOrd="0" destOrd="0" presId="urn:microsoft.com/office/officeart/2005/8/layout/vList5"/>
    <dgm:cxn modelId="{ED75E62F-1937-4681-913C-6C9DC4F673B1}" srcId="{98A1DD6E-A4E6-4294-A201-DBDBFDA98A38}" destId="{5D9EFB89-351C-4C0C-88F1-0FA8A324C46F}" srcOrd="0" destOrd="0" parTransId="{03701338-974F-4930-9B7D-8112A1E8F3FA}" sibTransId="{DC518AE5-77E8-4F29-9D6B-7C882FB09428}"/>
    <dgm:cxn modelId="{2DE99935-09A1-4997-A950-0C310382DEE6}" srcId="{9BFD8C25-40F8-4F53-ACE0-15CCF1515F9E}" destId="{A30FE31E-533A-4A1A-A5A1-E322E0090707}" srcOrd="0" destOrd="0" parTransId="{8D45F975-FCE2-4519-8CDA-8EAFF5AF38BA}" sibTransId="{034E8204-9503-4ECB-848F-9532934EDCFB}"/>
    <dgm:cxn modelId="{DF71AC65-9EFD-4A90-9F0F-0619E2EBEF3B}" srcId="{6ADFCDB2-B76C-442B-AA71-EAF5FDD5AC5E}" destId="{E314AD11-BA2E-4693-BB99-0A1167289E22}" srcOrd="0" destOrd="0" parTransId="{30F3E5B2-90DD-423E-A00B-4886176057DB}" sibTransId="{58B0C605-EBCC-4673-9FBA-460022803477}"/>
    <dgm:cxn modelId="{FF7CB868-A168-0446-8CA4-7EA15723FB4B}" type="presOf" srcId="{4AB6ABEA-5B2F-4203-B70C-DCF518D836F9}" destId="{A6539564-28F7-4340-B500-4C7DCD7B219C}" srcOrd="0" destOrd="0" presId="urn:microsoft.com/office/officeart/2005/8/layout/vList5"/>
    <dgm:cxn modelId="{B6C1736B-6973-480D-A5B5-A3149458E1A5}" srcId="{BD4539AF-74DA-4A42-806D-EC9D63D7CB44}" destId="{76A76289-A34E-4B2D-8C59-C42C98B1156F}" srcOrd="0" destOrd="0" parTransId="{E7402BBE-2A43-4280-BBEF-CCC4CF0E29D4}" sibTransId="{6A8BBAEA-E000-4994-A4EA-9AEF6D4BD3B9}"/>
    <dgm:cxn modelId="{5C259670-B316-4B0A-AB2B-840DC7A98F7A}" srcId="{BD4539AF-74DA-4A42-806D-EC9D63D7CB44}" destId="{4C79FBE5-29C6-4628-87E1-969DF6364826}" srcOrd="1" destOrd="0" parTransId="{D63C73A1-88C4-491F-A5D6-C25B672A8AC6}" sibTransId="{330F402A-EEE5-4B48-9050-3B3A357CED78}"/>
    <dgm:cxn modelId="{5B89C574-478E-9B46-87EE-BF795FA5AEC1}" type="presOf" srcId="{C55E80E0-1ED0-4DBC-A1AF-31092E601682}" destId="{5DD940C1-B868-4558-B89C-A145645B1969}" srcOrd="0" destOrd="2" presId="urn:microsoft.com/office/officeart/2005/8/layout/vList5"/>
    <dgm:cxn modelId="{0E213477-18BB-014E-9474-3BBBAD8B7DF8}" type="presOf" srcId="{6ADFCDB2-B76C-442B-AA71-EAF5FDD5AC5E}" destId="{937DD0D3-720E-4A02-A2B3-0448C917C869}" srcOrd="0" destOrd="0" presId="urn:microsoft.com/office/officeart/2005/8/layout/vList5"/>
    <dgm:cxn modelId="{DFAAAC57-4859-4847-8B40-F7151ACBFB43}" type="presOf" srcId="{5D9EFB89-351C-4C0C-88F1-0FA8A324C46F}" destId="{F07AC920-A1D0-4855-848E-EF72DEE6F45A}" srcOrd="0" destOrd="0" presId="urn:microsoft.com/office/officeart/2005/8/layout/vList5"/>
    <dgm:cxn modelId="{98C83B5A-BD65-465B-92DB-D6B6EC68F244}" srcId="{6ADFCDB2-B76C-442B-AA71-EAF5FDD5AC5E}" destId="{F39F9D18-9E9A-423C-9DF5-B17AD6B9107F}" srcOrd="1" destOrd="0" parTransId="{0E528BA2-A02D-4B19-A139-B0834947E1F3}" sibTransId="{961180C5-A91B-47B4-A9E3-DA9582021AAA}"/>
    <dgm:cxn modelId="{CD36C189-0634-4567-A027-5A417F149860}" srcId="{BD4539AF-74DA-4A42-806D-EC9D63D7CB44}" destId="{C55E80E0-1ED0-4DBC-A1AF-31092E601682}" srcOrd="2" destOrd="0" parTransId="{7FBB52E3-81FC-4A55-8824-FE617F1993FE}" sibTransId="{16071ADC-2C34-4285-BE16-5F18DA87E466}"/>
    <dgm:cxn modelId="{2236E78A-F03D-F44B-84C1-2BDAB1B65762}" type="presOf" srcId="{A30FE31E-533A-4A1A-A5A1-E322E0090707}" destId="{81815D0C-9F0B-4932-B1E1-980067488808}" srcOrd="0" destOrd="0" presId="urn:microsoft.com/office/officeart/2005/8/layout/vList5"/>
    <dgm:cxn modelId="{21045497-7317-8A46-B3C0-7ADFA843DF43}" type="presOf" srcId="{76A76289-A34E-4B2D-8C59-C42C98B1156F}" destId="{5DD940C1-B868-4558-B89C-A145645B1969}" srcOrd="0" destOrd="0" presId="urn:microsoft.com/office/officeart/2005/8/layout/vList5"/>
    <dgm:cxn modelId="{8ED944A0-2574-4A6A-81CF-669851B6207F}" srcId="{9BFD8C25-40F8-4F53-ACE0-15CCF1515F9E}" destId="{BD4539AF-74DA-4A42-806D-EC9D63D7CB44}" srcOrd="2" destOrd="0" parTransId="{9B6E20F7-EC79-457F-B329-856A90F4B452}" sibTransId="{1873F5CD-8C6B-443A-8AA0-4CEC75339C49}"/>
    <dgm:cxn modelId="{1287DFAF-0A75-AD40-AFE4-2EB8EDE640DF}" type="presOf" srcId="{9BFD8C25-40F8-4F53-ACE0-15CCF1515F9E}" destId="{3495D123-D946-47E8-86F0-D4E03DD46BA3}" srcOrd="0" destOrd="0" presId="urn:microsoft.com/office/officeart/2005/8/layout/vList5"/>
    <dgm:cxn modelId="{8D7B11B9-5C74-3648-B67B-14331A7133A5}" type="presOf" srcId="{4C79FBE5-29C6-4628-87E1-969DF6364826}" destId="{5DD940C1-B868-4558-B89C-A145645B1969}" srcOrd="0" destOrd="1" presId="urn:microsoft.com/office/officeart/2005/8/layout/vList5"/>
    <dgm:cxn modelId="{15EBF8C8-9BBD-CC41-87C4-CB855D47BB6C}" type="presOf" srcId="{F39F9D18-9E9A-423C-9DF5-B17AD6B9107F}" destId="{4486D6F4-FABB-4063-8D2E-D5CAA9ADE263}" srcOrd="0" destOrd="1" presId="urn:microsoft.com/office/officeart/2005/8/layout/vList5"/>
    <dgm:cxn modelId="{2196CDCE-7EC0-E144-9994-DB11CC95C78F}" type="presOf" srcId="{E314AD11-BA2E-4693-BB99-0A1167289E22}" destId="{4486D6F4-FABB-4063-8D2E-D5CAA9ADE263}" srcOrd="0" destOrd="0" presId="urn:microsoft.com/office/officeart/2005/8/layout/vList5"/>
    <dgm:cxn modelId="{C266A9D2-D2BD-D54E-82EE-111F4D577499}" type="presOf" srcId="{28096DE6-DCD9-4AFC-B238-DC5C6202B309}" destId="{4486D6F4-FABB-4063-8D2E-D5CAA9ADE263}" srcOrd="0" destOrd="2" presId="urn:microsoft.com/office/officeart/2005/8/layout/vList5"/>
    <dgm:cxn modelId="{605DA9F2-871F-4B86-B8D5-3C5DA052E831}" srcId="{9BFD8C25-40F8-4F53-ACE0-15CCF1515F9E}" destId="{98A1DD6E-A4E6-4294-A201-DBDBFDA98A38}" srcOrd="3" destOrd="0" parTransId="{34E8EB68-7ABE-498F-8504-D88B2A98ADAE}" sibTransId="{B6C9B072-FFF5-4D5E-8C22-EF33D08D76F9}"/>
    <dgm:cxn modelId="{391FD970-E427-8F48-8863-91F8E2F425FB}" type="presParOf" srcId="{3495D123-D946-47E8-86F0-D4E03DD46BA3}" destId="{5DACFAEB-63F8-4140-A8D4-0C81F6580895}" srcOrd="0" destOrd="0" presId="urn:microsoft.com/office/officeart/2005/8/layout/vList5"/>
    <dgm:cxn modelId="{96BA1AF3-37D9-9947-8DD0-57CF46FAF9AC}" type="presParOf" srcId="{5DACFAEB-63F8-4140-A8D4-0C81F6580895}" destId="{81815D0C-9F0B-4932-B1E1-980067488808}" srcOrd="0" destOrd="0" presId="urn:microsoft.com/office/officeart/2005/8/layout/vList5"/>
    <dgm:cxn modelId="{0BBD2156-3890-BD4F-BBEA-28AA5F110E46}" type="presParOf" srcId="{5DACFAEB-63F8-4140-A8D4-0C81F6580895}" destId="{A6539564-28F7-4340-B500-4C7DCD7B219C}" srcOrd="1" destOrd="0" presId="urn:microsoft.com/office/officeart/2005/8/layout/vList5"/>
    <dgm:cxn modelId="{24227F03-E7D6-A249-96EA-EA2882E2B524}" type="presParOf" srcId="{3495D123-D946-47E8-86F0-D4E03DD46BA3}" destId="{B50987BA-E31F-490B-BAE6-88715F678DFB}" srcOrd="1" destOrd="0" presId="urn:microsoft.com/office/officeart/2005/8/layout/vList5"/>
    <dgm:cxn modelId="{C08B1551-CD58-0B45-AEB0-F21A2581D0C0}" type="presParOf" srcId="{3495D123-D946-47E8-86F0-D4E03DD46BA3}" destId="{B31A1411-089C-4696-BCB5-EAE7DD22ACFF}" srcOrd="2" destOrd="0" presId="urn:microsoft.com/office/officeart/2005/8/layout/vList5"/>
    <dgm:cxn modelId="{5F436689-E128-1843-AD7C-D7F09B5555C5}" type="presParOf" srcId="{B31A1411-089C-4696-BCB5-EAE7DD22ACFF}" destId="{937DD0D3-720E-4A02-A2B3-0448C917C869}" srcOrd="0" destOrd="0" presId="urn:microsoft.com/office/officeart/2005/8/layout/vList5"/>
    <dgm:cxn modelId="{A77A4627-A840-8440-99FB-8D21EE9C2B67}" type="presParOf" srcId="{B31A1411-089C-4696-BCB5-EAE7DD22ACFF}" destId="{4486D6F4-FABB-4063-8D2E-D5CAA9ADE263}" srcOrd="1" destOrd="0" presId="urn:microsoft.com/office/officeart/2005/8/layout/vList5"/>
    <dgm:cxn modelId="{E3077149-45D4-3E44-B988-B25846E20501}" type="presParOf" srcId="{3495D123-D946-47E8-86F0-D4E03DD46BA3}" destId="{2B44B394-B51D-4BAC-9CEF-BA6D3370307C}" srcOrd="3" destOrd="0" presId="urn:microsoft.com/office/officeart/2005/8/layout/vList5"/>
    <dgm:cxn modelId="{B3937048-ACDB-F444-958F-3A2BBEFCD6BB}" type="presParOf" srcId="{3495D123-D946-47E8-86F0-D4E03DD46BA3}" destId="{1AF3255E-B7FD-48BE-8BC5-545673C22CC0}" srcOrd="4" destOrd="0" presId="urn:microsoft.com/office/officeart/2005/8/layout/vList5"/>
    <dgm:cxn modelId="{93054698-ACC2-BC4E-9A14-6664ABF1A631}" type="presParOf" srcId="{1AF3255E-B7FD-48BE-8BC5-545673C22CC0}" destId="{9C31FA26-4764-432B-8717-BFAB6F76261C}" srcOrd="0" destOrd="0" presId="urn:microsoft.com/office/officeart/2005/8/layout/vList5"/>
    <dgm:cxn modelId="{297E8A18-AA2C-2043-B7D2-A445657F4A90}" type="presParOf" srcId="{1AF3255E-B7FD-48BE-8BC5-545673C22CC0}" destId="{5DD940C1-B868-4558-B89C-A145645B1969}" srcOrd="1" destOrd="0" presId="urn:microsoft.com/office/officeart/2005/8/layout/vList5"/>
    <dgm:cxn modelId="{4246FED9-414E-9142-8498-3AD8A4F89AD6}" type="presParOf" srcId="{3495D123-D946-47E8-86F0-D4E03DD46BA3}" destId="{3612E8F5-99C0-40BC-8376-3086AA5E563B}" srcOrd="5" destOrd="0" presId="urn:microsoft.com/office/officeart/2005/8/layout/vList5"/>
    <dgm:cxn modelId="{9C26BFC3-EB3A-534E-8035-7911234FF22F}" type="presParOf" srcId="{3495D123-D946-47E8-86F0-D4E03DD46BA3}" destId="{517447AE-22DA-4D4D-A88F-A90CED4728E7}" srcOrd="6" destOrd="0" presId="urn:microsoft.com/office/officeart/2005/8/layout/vList5"/>
    <dgm:cxn modelId="{75AF1AE6-4350-414E-A47B-6F14769575EF}" type="presParOf" srcId="{517447AE-22DA-4D4D-A88F-A90CED4728E7}" destId="{45D6CE5F-0B18-4C55-98BD-A9182DBC23EC}" srcOrd="0" destOrd="0" presId="urn:microsoft.com/office/officeart/2005/8/layout/vList5"/>
    <dgm:cxn modelId="{1BEB6353-C425-454C-86CD-183027F222A2}" type="presParOf" srcId="{517447AE-22DA-4D4D-A88F-A90CED4728E7}" destId="{F07AC920-A1D0-4855-848E-EF72DEE6F4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3D1D5F-C694-4F34-B11B-6CB44373B8DB}" type="doc">
      <dgm:prSet loTypeId="urn:microsoft.com/office/officeart/2016/7/layout/LinearArrowProcessNumbered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4480B9A-A347-4DDE-9422-B552B1D86822}">
      <dgm:prSet/>
      <dgm:spPr/>
      <dgm:t>
        <a:bodyPr/>
        <a:lstStyle/>
        <a:p>
          <a:r>
            <a:rPr lang="en-US" b="1"/>
            <a:t>Identify the need - Families and Facilities </a:t>
          </a:r>
        </a:p>
      </dgm:t>
    </dgm:pt>
    <dgm:pt modelId="{AD7E912E-C1DB-4FC6-8810-22FEC8B1725F}" type="parTrans" cxnId="{20D0563D-787F-4441-93A4-F0F2683EFCBC}">
      <dgm:prSet/>
      <dgm:spPr/>
      <dgm:t>
        <a:bodyPr/>
        <a:lstStyle/>
        <a:p>
          <a:endParaRPr lang="en-US"/>
        </a:p>
      </dgm:t>
    </dgm:pt>
    <dgm:pt modelId="{0DF5B43A-3FC0-48F3-8C59-0CD0B010CD04}" type="sibTrans" cxnId="{20D0563D-787F-4441-93A4-F0F2683EFCBC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20C0308C-6359-44D5-929C-23AC48C34BAE}">
      <dgm:prSet/>
      <dgm:spPr/>
      <dgm:t>
        <a:bodyPr/>
        <a:lstStyle/>
        <a:p>
          <a:r>
            <a:rPr lang="en-US" b="1"/>
            <a:t>We create a personal social profile</a:t>
          </a:r>
        </a:p>
      </dgm:t>
    </dgm:pt>
    <dgm:pt modelId="{87BCB095-47E4-4771-8D5E-B41685DCCEF5}" type="parTrans" cxnId="{1219E947-C268-458C-83D8-892A80E990A0}">
      <dgm:prSet/>
      <dgm:spPr/>
      <dgm:t>
        <a:bodyPr/>
        <a:lstStyle/>
        <a:p>
          <a:endParaRPr lang="en-US"/>
        </a:p>
      </dgm:t>
    </dgm:pt>
    <dgm:pt modelId="{A91396C5-6B49-4684-97EE-15C140CDE1CA}" type="sibTrans" cxnId="{1219E947-C268-458C-83D8-892A80E990A0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E788D011-94B4-4F7E-AA92-0F9268DC4632}">
      <dgm:prSet/>
      <dgm:spPr/>
      <dgm:t>
        <a:bodyPr/>
        <a:lstStyle/>
        <a:p>
          <a:r>
            <a:rPr lang="en-US" b="1"/>
            <a:t>Connect with right companion.</a:t>
          </a:r>
        </a:p>
      </dgm:t>
    </dgm:pt>
    <dgm:pt modelId="{75B0BF62-CF86-47BE-A8D7-C3166F2FC473}" type="parTrans" cxnId="{E3B01A7D-77D5-4AA3-95C0-FBF935771676}">
      <dgm:prSet/>
      <dgm:spPr/>
      <dgm:t>
        <a:bodyPr/>
        <a:lstStyle/>
        <a:p>
          <a:endParaRPr lang="en-US"/>
        </a:p>
      </dgm:t>
    </dgm:pt>
    <dgm:pt modelId="{20898387-77C1-48C9-8C2F-32178C7800B5}" type="sibTrans" cxnId="{E3B01A7D-77D5-4AA3-95C0-FBF935771676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3139936D-2EA8-49AD-AEE8-3B469A471BB1}">
      <dgm:prSet/>
      <dgm:spPr/>
      <dgm:t>
        <a:bodyPr/>
        <a:lstStyle/>
        <a:p>
          <a:r>
            <a:rPr lang="en-US" b="1"/>
            <a:t>Support resident.</a:t>
          </a:r>
        </a:p>
      </dgm:t>
    </dgm:pt>
    <dgm:pt modelId="{37AFE6DF-F52A-4585-8D23-E4842FF1EAD7}" type="parTrans" cxnId="{1DD47611-5310-4301-8A5C-BFD46B9FC782}">
      <dgm:prSet/>
      <dgm:spPr/>
      <dgm:t>
        <a:bodyPr/>
        <a:lstStyle/>
        <a:p>
          <a:endParaRPr lang="en-US"/>
        </a:p>
      </dgm:t>
    </dgm:pt>
    <dgm:pt modelId="{28E1946C-B552-4605-9CE1-13C512112632}" type="sibTrans" cxnId="{1DD47611-5310-4301-8A5C-BFD46B9FC782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A7C92AED-FF28-4E58-B119-5CACE01C2681}">
      <dgm:prSet/>
      <dgm:spPr/>
      <dgm:t>
        <a:bodyPr/>
        <a:lstStyle/>
        <a:p>
          <a:r>
            <a:rPr lang="en-US" b="1"/>
            <a:t>Get feedback.</a:t>
          </a:r>
        </a:p>
      </dgm:t>
    </dgm:pt>
    <dgm:pt modelId="{EAC05203-F8BB-4CF8-8E41-35F35028033D}" type="parTrans" cxnId="{2D74522C-0F9D-4347-B326-187456B037F3}">
      <dgm:prSet/>
      <dgm:spPr/>
      <dgm:t>
        <a:bodyPr/>
        <a:lstStyle/>
        <a:p>
          <a:endParaRPr lang="en-US"/>
        </a:p>
      </dgm:t>
    </dgm:pt>
    <dgm:pt modelId="{1E252969-A0FE-4943-95E8-27D515A6B796}" type="sibTrans" cxnId="{2D74522C-0F9D-4347-B326-187456B037F3}">
      <dgm:prSet phldrT="5"/>
      <dgm:spPr/>
      <dgm:t>
        <a:bodyPr/>
        <a:lstStyle/>
        <a:p>
          <a:endParaRPr lang="en-US"/>
        </a:p>
      </dgm:t>
    </dgm:pt>
    <dgm:pt modelId="{444E008D-13E7-486C-900A-5864230CE056}" type="pres">
      <dgm:prSet presAssocID="{3A3D1D5F-C694-4F34-B11B-6CB44373B8DB}" presName="linearFlow" presStyleCnt="0">
        <dgm:presLayoutVars>
          <dgm:dir/>
          <dgm:animLvl val="lvl"/>
          <dgm:resizeHandles val="exact"/>
        </dgm:presLayoutVars>
      </dgm:prSet>
      <dgm:spPr/>
    </dgm:pt>
    <dgm:pt modelId="{9DFACC18-C42E-4CC5-9260-A947A761FB67}" type="pres">
      <dgm:prSet presAssocID="{94480B9A-A347-4DDE-9422-B552B1D86822}" presName="compositeNode" presStyleCnt="0"/>
      <dgm:spPr/>
    </dgm:pt>
    <dgm:pt modelId="{84563A7E-184B-47EA-AF76-E1F825EEBEC2}" type="pres">
      <dgm:prSet presAssocID="{94480B9A-A347-4DDE-9422-B552B1D8682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C14D40C-65BA-4AA6-809F-11A0AC729B12}" type="pres">
      <dgm:prSet presAssocID="{94480B9A-A347-4DDE-9422-B552B1D86822}" presName="parSh" presStyleCnt="0"/>
      <dgm:spPr/>
    </dgm:pt>
    <dgm:pt modelId="{4E88A145-BBBE-47E3-8D82-6FCA637BD70C}" type="pres">
      <dgm:prSet presAssocID="{94480B9A-A347-4DDE-9422-B552B1D86822}" presName="lineNode" presStyleLbl="alignAccFollowNode1" presStyleIdx="0" presStyleCnt="15"/>
      <dgm:spPr/>
    </dgm:pt>
    <dgm:pt modelId="{0CE13356-E9FC-407D-87FB-EA3529D75686}" type="pres">
      <dgm:prSet presAssocID="{94480B9A-A347-4DDE-9422-B552B1D86822}" presName="lineArrowNode" presStyleLbl="alignAccFollowNode1" presStyleIdx="1" presStyleCnt="15"/>
      <dgm:spPr/>
    </dgm:pt>
    <dgm:pt modelId="{F8A7AC7C-8133-419D-89FC-6DC9A64AE063}" type="pres">
      <dgm:prSet presAssocID="{0DF5B43A-3FC0-48F3-8C59-0CD0B010CD04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2DE5A685-53DC-47C5-837D-4E758AA9DD6D}" type="pres">
      <dgm:prSet presAssocID="{0DF5B43A-3FC0-48F3-8C59-0CD0B010CD04}" presName="spacerBetweenCircleAndCallout" presStyleCnt="0">
        <dgm:presLayoutVars/>
      </dgm:prSet>
      <dgm:spPr/>
    </dgm:pt>
    <dgm:pt modelId="{36366D56-EE8D-4185-8C07-08D80E18BC1E}" type="pres">
      <dgm:prSet presAssocID="{94480B9A-A347-4DDE-9422-B552B1D86822}" presName="nodeText" presStyleLbl="alignAccFollowNode1" presStyleIdx="2" presStyleCnt="15">
        <dgm:presLayoutVars>
          <dgm:bulletEnabled val="1"/>
        </dgm:presLayoutVars>
      </dgm:prSet>
      <dgm:spPr/>
    </dgm:pt>
    <dgm:pt modelId="{D22AF4C8-26BD-486C-81C8-A2FE954C18B2}" type="pres">
      <dgm:prSet presAssocID="{0DF5B43A-3FC0-48F3-8C59-0CD0B010CD04}" presName="sibTransComposite" presStyleCnt="0"/>
      <dgm:spPr/>
    </dgm:pt>
    <dgm:pt modelId="{49C48287-5CFA-4F9C-A476-D7A8F0DF3297}" type="pres">
      <dgm:prSet presAssocID="{20C0308C-6359-44D5-929C-23AC48C34BAE}" presName="compositeNode" presStyleCnt="0"/>
      <dgm:spPr/>
    </dgm:pt>
    <dgm:pt modelId="{1301C9CC-C903-4E31-9A92-4BD91A4AF9E8}" type="pres">
      <dgm:prSet presAssocID="{20C0308C-6359-44D5-929C-23AC48C34B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C11548E-19D6-44EA-8795-43F3808345DF}" type="pres">
      <dgm:prSet presAssocID="{20C0308C-6359-44D5-929C-23AC48C34BAE}" presName="parSh" presStyleCnt="0"/>
      <dgm:spPr/>
    </dgm:pt>
    <dgm:pt modelId="{C6C14B2B-0C24-4896-9B5B-2DAF1A78BB24}" type="pres">
      <dgm:prSet presAssocID="{20C0308C-6359-44D5-929C-23AC48C34BAE}" presName="lineNode" presStyleLbl="alignAccFollowNode1" presStyleIdx="3" presStyleCnt="15"/>
      <dgm:spPr/>
    </dgm:pt>
    <dgm:pt modelId="{7766FA41-59F1-4C93-BACE-6B38F9E2448B}" type="pres">
      <dgm:prSet presAssocID="{20C0308C-6359-44D5-929C-23AC48C34BAE}" presName="lineArrowNode" presStyleLbl="alignAccFollowNode1" presStyleIdx="4" presStyleCnt="15"/>
      <dgm:spPr/>
    </dgm:pt>
    <dgm:pt modelId="{BBC59214-F1A0-4F3C-929C-19F1102C28AA}" type="pres">
      <dgm:prSet presAssocID="{A91396C5-6B49-4684-97EE-15C140CDE1CA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DAB2FDC4-2503-4FF5-A029-D83DF8C01264}" type="pres">
      <dgm:prSet presAssocID="{A91396C5-6B49-4684-97EE-15C140CDE1CA}" presName="spacerBetweenCircleAndCallout" presStyleCnt="0">
        <dgm:presLayoutVars/>
      </dgm:prSet>
      <dgm:spPr/>
    </dgm:pt>
    <dgm:pt modelId="{CAEBB17D-D7A9-437C-A3A2-3E1A4FDBF11F}" type="pres">
      <dgm:prSet presAssocID="{20C0308C-6359-44D5-929C-23AC48C34BAE}" presName="nodeText" presStyleLbl="alignAccFollowNode1" presStyleIdx="5" presStyleCnt="15">
        <dgm:presLayoutVars>
          <dgm:bulletEnabled val="1"/>
        </dgm:presLayoutVars>
      </dgm:prSet>
      <dgm:spPr/>
    </dgm:pt>
    <dgm:pt modelId="{332BCD33-183C-409F-A758-D133EEC73E4B}" type="pres">
      <dgm:prSet presAssocID="{A91396C5-6B49-4684-97EE-15C140CDE1CA}" presName="sibTransComposite" presStyleCnt="0"/>
      <dgm:spPr/>
    </dgm:pt>
    <dgm:pt modelId="{1D8F529D-EFB1-477B-804E-4BDD2747DAC5}" type="pres">
      <dgm:prSet presAssocID="{E788D011-94B4-4F7E-AA92-0F9268DC4632}" presName="compositeNode" presStyleCnt="0"/>
      <dgm:spPr/>
    </dgm:pt>
    <dgm:pt modelId="{2DDC6CAA-1939-4D16-9C7C-2F07F5194A74}" type="pres">
      <dgm:prSet presAssocID="{E788D011-94B4-4F7E-AA92-0F9268DC463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60EB162-F6C1-4C5A-9EE2-E6CEFFD46E6B}" type="pres">
      <dgm:prSet presAssocID="{E788D011-94B4-4F7E-AA92-0F9268DC4632}" presName="parSh" presStyleCnt="0"/>
      <dgm:spPr/>
    </dgm:pt>
    <dgm:pt modelId="{72F01F8E-2407-4E33-ABE9-5771CB850920}" type="pres">
      <dgm:prSet presAssocID="{E788D011-94B4-4F7E-AA92-0F9268DC4632}" presName="lineNode" presStyleLbl="alignAccFollowNode1" presStyleIdx="6" presStyleCnt="15"/>
      <dgm:spPr/>
    </dgm:pt>
    <dgm:pt modelId="{68F3645A-1582-425A-90AA-082781D45328}" type="pres">
      <dgm:prSet presAssocID="{E788D011-94B4-4F7E-AA92-0F9268DC4632}" presName="lineArrowNode" presStyleLbl="alignAccFollowNode1" presStyleIdx="7" presStyleCnt="15"/>
      <dgm:spPr/>
    </dgm:pt>
    <dgm:pt modelId="{FEBB3AA6-BFC2-4FC1-920A-8ACA06124836}" type="pres">
      <dgm:prSet presAssocID="{20898387-77C1-48C9-8C2F-32178C7800B5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DA3FA53E-6B4C-45E5-81BC-A6761D434B48}" type="pres">
      <dgm:prSet presAssocID="{20898387-77C1-48C9-8C2F-32178C7800B5}" presName="spacerBetweenCircleAndCallout" presStyleCnt="0">
        <dgm:presLayoutVars/>
      </dgm:prSet>
      <dgm:spPr/>
    </dgm:pt>
    <dgm:pt modelId="{6065E69A-BF2A-43E6-8D17-2968F581F596}" type="pres">
      <dgm:prSet presAssocID="{E788D011-94B4-4F7E-AA92-0F9268DC4632}" presName="nodeText" presStyleLbl="alignAccFollowNode1" presStyleIdx="8" presStyleCnt="15">
        <dgm:presLayoutVars>
          <dgm:bulletEnabled val="1"/>
        </dgm:presLayoutVars>
      </dgm:prSet>
      <dgm:spPr/>
    </dgm:pt>
    <dgm:pt modelId="{9D34AA3C-2CB1-4133-9490-97B8FEFFAE57}" type="pres">
      <dgm:prSet presAssocID="{20898387-77C1-48C9-8C2F-32178C7800B5}" presName="sibTransComposite" presStyleCnt="0"/>
      <dgm:spPr/>
    </dgm:pt>
    <dgm:pt modelId="{BB61AF57-D166-4FA5-B2DB-4D83CD2F42B8}" type="pres">
      <dgm:prSet presAssocID="{3139936D-2EA8-49AD-AEE8-3B469A471BB1}" presName="compositeNode" presStyleCnt="0"/>
      <dgm:spPr/>
    </dgm:pt>
    <dgm:pt modelId="{7D4F7430-47E2-47AE-B059-0710767AB7E8}" type="pres">
      <dgm:prSet presAssocID="{3139936D-2EA8-49AD-AEE8-3B469A471BB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3A1FCE7-D9B1-4C3F-A0F8-4816D0512BE4}" type="pres">
      <dgm:prSet presAssocID="{3139936D-2EA8-49AD-AEE8-3B469A471BB1}" presName="parSh" presStyleCnt="0"/>
      <dgm:spPr/>
    </dgm:pt>
    <dgm:pt modelId="{BCFF6C99-50E9-488C-A2B6-64455F241E59}" type="pres">
      <dgm:prSet presAssocID="{3139936D-2EA8-49AD-AEE8-3B469A471BB1}" presName="lineNode" presStyleLbl="alignAccFollowNode1" presStyleIdx="9" presStyleCnt="15"/>
      <dgm:spPr/>
    </dgm:pt>
    <dgm:pt modelId="{7AD131D6-F46B-43AB-BE8E-8BF09185B5AC}" type="pres">
      <dgm:prSet presAssocID="{3139936D-2EA8-49AD-AEE8-3B469A471BB1}" presName="lineArrowNode" presStyleLbl="alignAccFollowNode1" presStyleIdx="10" presStyleCnt="15"/>
      <dgm:spPr/>
    </dgm:pt>
    <dgm:pt modelId="{B6DE5881-8097-4FCD-9DD7-C7D18643ED3A}" type="pres">
      <dgm:prSet presAssocID="{28E1946C-B552-4605-9CE1-13C512112632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8FBB938D-597D-488A-8AC0-B43355721300}" type="pres">
      <dgm:prSet presAssocID="{28E1946C-B552-4605-9CE1-13C512112632}" presName="spacerBetweenCircleAndCallout" presStyleCnt="0">
        <dgm:presLayoutVars/>
      </dgm:prSet>
      <dgm:spPr/>
    </dgm:pt>
    <dgm:pt modelId="{BEC7FE3F-44C9-43E7-831F-D6DC6C163AB0}" type="pres">
      <dgm:prSet presAssocID="{3139936D-2EA8-49AD-AEE8-3B469A471BB1}" presName="nodeText" presStyleLbl="alignAccFollowNode1" presStyleIdx="11" presStyleCnt="15">
        <dgm:presLayoutVars>
          <dgm:bulletEnabled val="1"/>
        </dgm:presLayoutVars>
      </dgm:prSet>
      <dgm:spPr/>
    </dgm:pt>
    <dgm:pt modelId="{D06F0883-1173-471D-89E5-F77FAED030C7}" type="pres">
      <dgm:prSet presAssocID="{28E1946C-B552-4605-9CE1-13C512112632}" presName="sibTransComposite" presStyleCnt="0"/>
      <dgm:spPr/>
    </dgm:pt>
    <dgm:pt modelId="{B90789F9-277B-4AB7-9ED7-AE6BC62F3782}" type="pres">
      <dgm:prSet presAssocID="{A7C92AED-FF28-4E58-B119-5CACE01C2681}" presName="compositeNode" presStyleCnt="0"/>
      <dgm:spPr/>
    </dgm:pt>
    <dgm:pt modelId="{E0453FC8-C217-4C85-B3F4-F10A413CC398}" type="pres">
      <dgm:prSet presAssocID="{A7C92AED-FF28-4E58-B119-5CACE01C26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DE27F74-1EF5-408B-82A8-E2A0545DDEDD}" type="pres">
      <dgm:prSet presAssocID="{A7C92AED-FF28-4E58-B119-5CACE01C2681}" presName="parSh" presStyleCnt="0"/>
      <dgm:spPr/>
    </dgm:pt>
    <dgm:pt modelId="{615FEBB3-E63A-41E1-9403-15BAE6C41A1C}" type="pres">
      <dgm:prSet presAssocID="{A7C92AED-FF28-4E58-B119-5CACE01C2681}" presName="lineNode" presStyleLbl="alignAccFollowNode1" presStyleIdx="12" presStyleCnt="15"/>
      <dgm:spPr/>
    </dgm:pt>
    <dgm:pt modelId="{AB7331C1-F9CF-40E0-825A-375E9389D3C4}" type="pres">
      <dgm:prSet presAssocID="{A7C92AED-FF28-4E58-B119-5CACE01C2681}" presName="lineArrowNode" presStyleLbl="alignAccFollowNode1" presStyleIdx="13" presStyleCnt="15"/>
      <dgm:spPr/>
    </dgm:pt>
    <dgm:pt modelId="{9A7C263F-834A-4A21-9E94-0C02E000817C}" type="pres">
      <dgm:prSet presAssocID="{1E252969-A0FE-4943-95E8-27D515A6B796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750647C4-E1D2-4150-8E90-A0D49FAF2932}" type="pres">
      <dgm:prSet presAssocID="{1E252969-A0FE-4943-95E8-27D515A6B796}" presName="spacerBetweenCircleAndCallout" presStyleCnt="0">
        <dgm:presLayoutVars/>
      </dgm:prSet>
      <dgm:spPr/>
    </dgm:pt>
    <dgm:pt modelId="{4E31CFDF-E3D7-46A6-8412-AA56E1B320A4}" type="pres">
      <dgm:prSet presAssocID="{A7C92AED-FF28-4E58-B119-5CACE01C2681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1DD47611-5310-4301-8A5C-BFD46B9FC782}" srcId="{3A3D1D5F-C694-4F34-B11B-6CB44373B8DB}" destId="{3139936D-2EA8-49AD-AEE8-3B469A471BB1}" srcOrd="3" destOrd="0" parTransId="{37AFE6DF-F52A-4585-8D23-E4842FF1EAD7}" sibTransId="{28E1946C-B552-4605-9CE1-13C512112632}"/>
    <dgm:cxn modelId="{963CC81F-B14E-3A40-B354-5B5094B45ECD}" type="presOf" srcId="{20898387-77C1-48C9-8C2F-32178C7800B5}" destId="{FEBB3AA6-BFC2-4FC1-920A-8ACA06124836}" srcOrd="0" destOrd="0" presId="urn:microsoft.com/office/officeart/2016/7/layout/LinearArrowProcessNumbered"/>
    <dgm:cxn modelId="{2D74522C-0F9D-4347-B326-187456B037F3}" srcId="{3A3D1D5F-C694-4F34-B11B-6CB44373B8DB}" destId="{A7C92AED-FF28-4E58-B119-5CACE01C2681}" srcOrd="4" destOrd="0" parTransId="{EAC05203-F8BB-4CF8-8E41-35F35028033D}" sibTransId="{1E252969-A0FE-4943-95E8-27D515A6B796}"/>
    <dgm:cxn modelId="{2824622D-8BBF-A643-9966-B836B8376CBE}" type="presOf" srcId="{3A3D1D5F-C694-4F34-B11B-6CB44373B8DB}" destId="{444E008D-13E7-486C-900A-5864230CE056}" srcOrd="0" destOrd="0" presId="urn:microsoft.com/office/officeart/2016/7/layout/LinearArrowProcessNumbered"/>
    <dgm:cxn modelId="{20D0563D-787F-4441-93A4-F0F2683EFCBC}" srcId="{3A3D1D5F-C694-4F34-B11B-6CB44373B8DB}" destId="{94480B9A-A347-4DDE-9422-B552B1D86822}" srcOrd="0" destOrd="0" parTransId="{AD7E912E-C1DB-4FC6-8810-22FEC8B1725F}" sibTransId="{0DF5B43A-3FC0-48F3-8C59-0CD0B010CD04}"/>
    <dgm:cxn modelId="{0D325363-D4F8-6D4D-B592-EC5DF3A7B332}" type="presOf" srcId="{A91396C5-6B49-4684-97EE-15C140CDE1CA}" destId="{BBC59214-F1A0-4F3C-929C-19F1102C28AA}" srcOrd="0" destOrd="0" presId="urn:microsoft.com/office/officeart/2016/7/layout/LinearArrowProcessNumbered"/>
    <dgm:cxn modelId="{1219E947-C268-458C-83D8-892A80E990A0}" srcId="{3A3D1D5F-C694-4F34-B11B-6CB44373B8DB}" destId="{20C0308C-6359-44D5-929C-23AC48C34BAE}" srcOrd="1" destOrd="0" parTransId="{87BCB095-47E4-4771-8D5E-B41685DCCEF5}" sibTransId="{A91396C5-6B49-4684-97EE-15C140CDE1CA}"/>
    <dgm:cxn modelId="{604D327C-A855-7248-B906-787D0121F937}" type="presOf" srcId="{94480B9A-A347-4DDE-9422-B552B1D86822}" destId="{36366D56-EE8D-4185-8C07-08D80E18BC1E}" srcOrd="0" destOrd="0" presId="urn:microsoft.com/office/officeart/2016/7/layout/LinearArrowProcessNumbered"/>
    <dgm:cxn modelId="{E3B01A7D-77D5-4AA3-95C0-FBF935771676}" srcId="{3A3D1D5F-C694-4F34-B11B-6CB44373B8DB}" destId="{E788D011-94B4-4F7E-AA92-0F9268DC4632}" srcOrd="2" destOrd="0" parTransId="{75B0BF62-CF86-47BE-A8D7-C3166F2FC473}" sibTransId="{20898387-77C1-48C9-8C2F-32178C7800B5}"/>
    <dgm:cxn modelId="{52308F81-1616-C144-8A23-7F677B4B05B0}" type="presOf" srcId="{28E1946C-B552-4605-9CE1-13C512112632}" destId="{B6DE5881-8097-4FCD-9DD7-C7D18643ED3A}" srcOrd="0" destOrd="0" presId="urn:microsoft.com/office/officeart/2016/7/layout/LinearArrowProcessNumbered"/>
    <dgm:cxn modelId="{562A62AD-98FE-D34B-8AC1-65278FD8DBA7}" type="presOf" srcId="{1E252969-A0FE-4943-95E8-27D515A6B796}" destId="{9A7C263F-834A-4A21-9E94-0C02E000817C}" srcOrd="0" destOrd="0" presId="urn:microsoft.com/office/officeart/2016/7/layout/LinearArrowProcessNumbered"/>
    <dgm:cxn modelId="{C76705B7-99EB-5947-BD06-1C51FCB48BB7}" type="presOf" srcId="{0DF5B43A-3FC0-48F3-8C59-0CD0B010CD04}" destId="{F8A7AC7C-8133-419D-89FC-6DC9A64AE063}" srcOrd="0" destOrd="0" presId="urn:microsoft.com/office/officeart/2016/7/layout/LinearArrowProcessNumbered"/>
    <dgm:cxn modelId="{2EB080E2-E47A-EA48-82AD-A3942E155C29}" type="presOf" srcId="{E788D011-94B4-4F7E-AA92-0F9268DC4632}" destId="{6065E69A-BF2A-43E6-8D17-2968F581F596}" srcOrd="0" destOrd="0" presId="urn:microsoft.com/office/officeart/2016/7/layout/LinearArrowProcessNumbered"/>
    <dgm:cxn modelId="{BDB98AE8-2640-6B4F-B583-D06C864C5891}" type="presOf" srcId="{3139936D-2EA8-49AD-AEE8-3B469A471BB1}" destId="{BEC7FE3F-44C9-43E7-831F-D6DC6C163AB0}" srcOrd="0" destOrd="0" presId="urn:microsoft.com/office/officeart/2016/7/layout/LinearArrowProcessNumbered"/>
    <dgm:cxn modelId="{215981F0-10AF-DE43-A21B-AE3AEC84B706}" type="presOf" srcId="{20C0308C-6359-44D5-929C-23AC48C34BAE}" destId="{CAEBB17D-D7A9-437C-A3A2-3E1A4FDBF11F}" srcOrd="0" destOrd="0" presId="urn:microsoft.com/office/officeart/2016/7/layout/LinearArrowProcessNumbered"/>
    <dgm:cxn modelId="{3E118EF8-EB5C-9F4C-9B39-5B0FA95E14E8}" type="presOf" srcId="{A7C92AED-FF28-4E58-B119-5CACE01C2681}" destId="{4E31CFDF-E3D7-46A6-8412-AA56E1B320A4}" srcOrd="0" destOrd="0" presId="urn:microsoft.com/office/officeart/2016/7/layout/LinearArrowProcessNumbered"/>
    <dgm:cxn modelId="{DE94E4D5-0024-7947-9E27-524815658703}" type="presParOf" srcId="{444E008D-13E7-486C-900A-5864230CE056}" destId="{9DFACC18-C42E-4CC5-9260-A947A761FB67}" srcOrd="0" destOrd="0" presId="urn:microsoft.com/office/officeart/2016/7/layout/LinearArrowProcessNumbered"/>
    <dgm:cxn modelId="{4B7CD915-D947-864A-B423-E0AC40C40618}" type="presParOf" srcId="{9DFACC18-C42E-4CC5-9260-A947A761FB67}" destId="{84563A7E-184B-47EA-AF76-E1F825EEBEC2}" srcOrd="0" destOrd="0" presId="urn:microsoft.com/office/officeart/2016/7/layout/LinearArrowProcessNumbered"/>
    <dgm:cxn modelId="{76182639-7AD4-C148-ABC1-AAE0B5312C1E}" type="presParOf" srcId="{9DFACC18-C42E-4CC5-9260-A947A761FB67}" destId="{4C14D40C-65BA-4AA6-809F-11A0AC729B12}" srcOrd="1" destOrd="0" presId="urn:microsoft.com/office/officeart/2016/7/layout/LinearArrowProcessNumbered"/>
    <dgm:cxn modelId="{958FB35E-0253-574A-9404-1B8087FDEF3D}" type="presParOf" srcId="{4C14D40C-65BA-4AA6-809F-11A0AC729B12}" destId="{4E88A145-BBBE-47E3-8D82-6FCA637BD70C}" srcOrd="0" destOrd="0" presId="urn:microsoft.com/office/officeart/2016/7/layout/LinearArrowProcessNumbered"/>
    <dgm:cxn modelId="{C45F107F-80ED-4B43-A6A6-CBC1298386F7}" type="presParOf" srcId="{4C14D40C-65BA-4AA6-809F-11A0AC729B12}" destId="{0CE13356-E9FC-407D-87FB-EA3529D75686}" srcOrd="1" destOrd="0" presId="urn:microsoft.com/office/officeart/2016/7/layout/LinearArrowProcessNumbered"/>
    <dgm:cxn modelId="{7F2EFF34-94EF-FB45-91DA-23F1EBA1F30D}" type="presParOf" srcId="{4C14D40C-65BA-4AA6-809F-11A0AC729B12}" destId="{F8A7AC7C-8133-419D-89FC-6DC9A64AE063}" srcOrd="2" destOrd="0" presId="urn:microsoft.com/office/officeart/2016/7/layout/LinearArrowProcessNumbered"/>
    <dgm:cxn modelId="{46ACB9F3-C4AD-AA46-B6E8-5525EA6EC6A5}" type="presParOf" srcId="{4C14D40C-65BA-4AA6-809F-11A0AC729B12}" destId="{2DE5A685-53DC-47C5-837D-4E758AA9DD6D}" srcOrd="3" destOrd="0" presId="urn:microsoft.com/office/officeart/2016/7/layout/LinearArrowProcessNumbered"/>
    <dgm:cxn modelId="{E6BDEDCD-FAF7-894C-9857-1157F138FCB9}" type="presParOf" srcId="{9DFACC18-C42E-4CC5-9260-A947A761FB67}" destId="{36366D56-EE8D-4185-8C07-08D80E18BC1E}" srcOrd="2" destOrd="0" presId="urn:microsoft.com/office/officeart/2016/7/layout/LinearArrowProcessNumbered"/>
    <dgm:cxn modelId="{5C51D8C5-28FB-C040-A03F-80FCAD6CA6E6}" type="presParOf" srcId="{444E008D-13E7-486C-900A-5864230CE056}" destId="{D22AF4C8-26BD-486C-81C8-A2FE954C18B2}" srcOrd="1" destOrd="0" presId="urn:microsoft.com/office/officeart/2016/7/layout/LinearArrowProcessNumbered"/>
    <dgm:cxn modelId="{848AB9CF-1099-1545-ACDF-9834D1D930F7}" type="presParOf" srcId="{444E008D-13E7-486C-900A-5864230CE056}" destId="{49C48287-5CFA-4F9C-A476-D7A8F0DF3297}" srcOrd="2" destOrd="0" presId="urn:microsoft.com/office/officeart/2016/7/layout/LinearArrowProcessNumbered"/>
    <dgm:cxn modelId="{7B4830F4-EFD3-5B4D-8F1A-D567C4D29446}" type="presParOf" srcId="{49C48287-5CFA-4F9C-A476-D7A8F0DF3297}" destId="{1301C9CC-C903-4E31-9A92-4BD91A4AF9E8}" srcOrd="0" destOrd="0" presId="urn:microsoft.com/office/officeart/2016/7/layout/LinearArrowProcessNumbered"/>
    <dgm:cxn modelId="{71D6DD5B-6DA9-0244-A3A0-623AEC41B4B2}" type="presParOf" srcId="{49C48287-5CFA-4F9C-A476-D7A8F0DF3297}" destId="{9C11548E-19D6-44EA-8795-43F3808345DF}" srcOrd="1" destOrd="0" presId="urn:microsoft.com/office/officeart/2016/7/layout/LinearArrowProcessNumbered"/>
    <dgm:cxn modelId="{838E9EFD-49E7-0E49-A391-7B73578670EE}" type="presParOf" srcId="{9C11548E-19D6-44EA-8795-43F3808345DF}" destId="{C6C14B2B-0C24-4896-9B5B-2DAF1A78BB24}" srcOrd="0" destOrd="0" presId="urn:microsoft.com/office/officeart/2016/7/layout/LinearArrowProcessNumbered"/>
    <dgm:cxn modelId="{102AFDE8-1679-3E43-9814-1079518D0FA5}" type="presParOf" srcId="{9C11548E-19D6-44EA-8795-43F3808345DF}" destId="{7766FA41-59F1-4C93-BACE-6B38F9E2448B}" srcOrd="1" destOrd="0" presId="urn:microsoft.com/office/officeart/2016/7/layout/LinearArrowProcessNumbered"/>
    <dgm:cxn modelId="{FEF07DBC-1C26-3140-86DA-5539BDE08F82}" type="presParOf" srcId="{9C11548E-19D6-44EA-8795-43F3808345DF}" destId="{BBC59214-F1A0-4F3C-929C-19F1102C28AA}" srcOrd="2" destOrd="0" presId="urn:microsoft.com/office/officeart/2016/7/layout/LinearArrowProcessNumbered"/>
    <dgm:cxn modelId="{1D447418-A910-0C4E-B16A-52372875CF1F}" type="presParOf" srcId="{9C11548E-19D6-44EA-8795-43F3808345DF}" destId="{DAB2FDC4-2503-4FF5-A029-D83DF8C01264}" srcOrd="3" destOrd="0" presId="urn:microsoft.com/office/officeart/2016/7/layout/LinearArrowProcessNumbered"/>
    <dgm:cxn modelId="{2A5E4844-2267-C647-968A-944DB60B5BC7}" type="presParOf" srcId="{49C48287-5CFA-4F9C-A476-D7A8F0DF3297}" destId="{CAEBB17D-D7A9-437C-A3A2-3E1A4FDBF11F}" srcOrd="2" destOrd="0" presId="urn:microsoft.com/office/officeart/2016/7/layout/LinearArrowProcessNumbered"/>
    <dgm:cxn modelId="{B63123FC-E7DD-C745-979D-04E8907FB988}" type="presParOf" srcId="{444E008D-13E7-486C-900A-5864230CE056}" destId="{332BCD33-183C-409F-A758-D133EEC73E4B}" srcOrd="3" destOrd="0" presId="urn:microsoft.com/office/officeart/2016/7/layout/LinearArrowProcessNumbered"/>
    <dgm:cxn modelId="{9247CC0A-785B-5246-AF88-50D904C866D4}" type="presParOf" srcId="{444E008D-13E7-486C-900A-5864230CE056}" destId="{1D8F529D-EFB1-477B-804E-4BDD2747DAC5}" srcOrd="4" destOrd="0" presId="urn:microsoft.com/office/officeart/2016/7/layout/LinearArrowProcessNumbered"/>
    <dgm:cxn modelId="{0C4E6CBB-7BE6-2643-A624-68E08C5B7424}" type="presParOf" srcId="{1D8F529D-EFB1-477B-804E-4BDD2747DAC5}" destId="{2DDC6CAA-1939-4D16-9C7C-2F07F5194A74}" srcOrd="0" destOrd="0" presId="urn:microsoft.com/office/officeart/2016/7/layout/LinearArrowProcessNumbered"/>
    <dgm:cxn modelId="{8FE44A41-1712-2441-B32D-C422DCC9F8A0}" type="presParOf" srcId="{1D8F529D-EFB1-477B-804E-4BDD2747DAC5}" destId="{B60EB162-F6C1-4C5A-9EE2-E6CEFFD46E6B}" srcOrd="1" destOrd="0" presId="urn:microsoft.com/office/officeart/2016/7/layout/LinearArrowProcessNumbered"/>
    <dgm:cxn modelId="{7D8ECDCF-4E1E-1644-92F0-06AEAFE6C811}" type="presParOf" srcId="{B60EB162-F6C1-4C5A-9EE2-E6CEFFD46E6B}" destId="{72F01F8E-2407-4E33-ABE9-5771CB850920}" srcOrd="0" destOrd="0" presId="urn:microsoft.com/office/officeart/2016/7/layout/LinearArrowProcessNumbered"/>
    <dgm:cxn modelId="{C46538C1-02F9-0D41-BD97-210FC29D201C}" type="presParOf" srcId="{B60EB162-F6C1-4C5A-9EE2-E6CEFFD46E6B}" destId="{68F3645A-1582-425A-90AA-082781D45328}" srcOrd="1" destOrd="0" presId="urn:microsoft.com/office/officeart/2016/7/layout/LinearArrowProcessNumbered"/>
    <dgm:cxn modelId="{11F28DD9-DDF9-4645-A2A3-45D91855DABB}" type="presParOf" srcId="{B60EB162-F6C1-4C5A-9EE2-E6CEFFD46E6B}" destId="{FEBB3AA6-BFC2-4FC1-920A-8ACA06124836}" srcOrd="2" destOrd="0" presId="urn:microsoft.com/office/officeart/2016/7/layout/LinearArrowProcessNumbered"/>
    <dgm:cxn modelId="{F68F3A59-228F-3D41-9363-AD6465ACF2C9}" type="presParOf" srcId="{B60EB162-F6C1-4C5A-9EE2-E6CEFFD46E6B}" destId="{DA3FA53E-6B4C-45E5-81BC-A6761D434B48}" srcOrd="3" destOrd="0" presId="urn:microsoft.com/office/officeart/2016/7/layout/LinearArrowProcessNumbered"/>
    <dgm:cxn modelId="{98C5CA89-4CD2-2548-9A95-CD626C566D25}" type="presParOf" srcId="{1D8F529D-EFB1-477B-804E-4BDD2747DAC5}" destId="{6065E69A-BF2A-43E6-8D17-2968F581F596}" srcOrd="2" destOrd="0" presId="urn:microsoft.com/office/officeart/2016/7/layout/LinearArrowProcessNumbered"/>
    <dgm:cxn modelId="{9F74E444-CD2D-A846-87AC-904C2A284B94}" type="presParOf" srcId="{444E008D-13E7-486C-900A-5864230CE056}" destId="{9D34AA3C-2CB1-4133-9490-97B8FEFFAE57}" srcOrd="5" destOrd="0" presId="urn:microsoft.com/office/officeart/2016/7/layout/LinearArrowProcessNumbered"/>
    <dgm:cxn modelId="{D3EC215E-95DB-6F40-A88A-48D23E3E0F53}" type="presParOf" srcId="{444E008D-13E7-486C-900A-5864230CE056}" destId="{BB61AF57-D166-4FA5-B2DB-4D83CD2F42B8}" srcOrd="6" destOrd="0" presId="urn:microsoft.com/office/officeart/2016/7/layout/LinearArrowProcessNumbered"/>
    <dgm:cxn modelId="{A3CFCB28-1367-EC4F-9624-B9F5856B43EF}" type="presParOf" srcId="{BB61AF57-D166-4FA5-B2DB-4D83CD2F42B8}" destId="{7D4F7430-47E2-47AE-B059-0710767AB7E8}" srcOrd="0" destOrd="0" presId="urn:microsoft.com/office/officeart/2016/7/layout/LinearArrowProcessNumbered"/>
    <dgm:cxn modelId="{D57E2790-15DA-9846-BC0F-255442F67FEC}" type="presParOf" srcId="{BB61AF57-D166-4FA5-B2DB-4D83CD2F42B8}" destId="{D3A1FCE7-D9B1-4C3F-A0F8-4816D0512BE4}" srcOrd="1" destOrd="0" presId="urn:microsoft.com/office/officeart/2016/7/layout/LinearArrowProcessNumbered"/>
    <dgm:cxn modelId="{42F49C4D-220E-C246-81C6-CC2EA8B6A7DF}" type="presParOf" srcId="{D3A1FCE7-D9B1-4C3F-A0F8-4816D0512BE4}" destId="{BCFF6C99-50E9-488C-A2B6-64455F241E59}" srcOrd="0" destOrd="0" presId="urn:microsoft.com/office/officeart/2016/7/layout/LinearArrowProcessNumbered"/>
    <dgm:cxn modelId="{DFE0172B-FA56-6C41-8020-C090C36EC301}" type="presParOf" srcId="{D3A1FCE7-D9B1-4C3F-A0F8-4816D0512BE4}" destId="{7AD131D6-F46B-43AB-BE8E-8BF09185B5AC}" srcOrd="1" destOrd="0" presId="urn:microsoft.com/office/officeart/2016/7/layout/LinearArrowProcessNumbered"/>
    <dgm:cxn modelId="{E23A59C5-FB91-0543-9886-AAC356EF423F}" type="presParOf" srcId="{D3A1FCE7-D9B1-4C3F-A0F8-4816D0512BE4}" destId="{B6DE5881-8097-4FCD-9DD7-C7D18643ED3A}" srcOrd="2" destOrd="0" presId="urn:microsoft.com/office/officeart/2016/7/layout/LinearArrowProcessNumbered"/>
    <dgm:cxn modelId="{5936AA69-426F-074C-A363-FDA33272A4F9}" type="presParOf" srcId="{D3A1FCE7-D9B1-4C3F-A0F8-4816D0512BE4}" destId="{8FBB938D-597D-488A-8AC0-B43355721300}" srcOrd="3" destOrd="0" presId="urn:microsoft.com/office/officeart/2016/7/layout/LinearArrowProcessNumbered"/>
    <dgm:cxn modelId="{F1DE0BF3-EA9D-CC47-9D5E-86BA3792A907}" type="presParOf" srcId="{BB61AF57-D166-4FA5-B2DB-4D83CD2F42B8}" destId="{BEC7FE3F-44C9-43E7-831F-D6DC6C163AB0}" srcOrd="2" destOrd="0" presId="urn:microsoft.com/office/officeart/2016/7/layout/LinearArrowProcessNumbered"/>
    <dgm:cxn modelId="{B0C7B069-1487-D047-8B89-6BE727016829}" type="presParOf" srcId="{444E008D-13E7-486C-900A-5864230CE056}" destId="{D06F0883-1173-471D-89E5-F77FAED030C7}" srcOrd="7" destOrd="0" presId="urn:microsoft.com/office/officeart/2016/7/layout/LinearArrowProcessNumbered"/>
    <dgm:cxn modelId="{E439EDCA-22B6-9643-AB70-FEF40D704B96}" type="presParOf" srcId="{444E008D-13E7-486C-900A-5864230CE056}" destId="{B90789F9-277B-4AB7-9ED7-AE6BC62F3782}" srcOrd="8" destOrd="0" presId="urn:microsoft.com/office/officeart/2016/7/layout/LinearArrowProcessNumbered"/>
    <dgm:cxn modelId="{5DFEA146-DE28-8D4D-BC94-464980365A03}" type="presParOf" srcId="{B90789F9-277B-4AB7-9ED7-AE6BC62F3782}" destId="{E0453FC8-C217-4C85-B3F4-F10A413CC398}" srcOrd="0" destOrd="0" presId="urn:microsoft.com/office/officeart/2016/7/layout/LinearArrowProcessNumbered"/>
    <dgm:cxn modelId="{1A130F3A-4FE5-C440-8D89-078CC232A385}" type="presParOf" srcId="{B90789F9-277B-4AB7-9ED7-AE6BC62F3782}" destId="{8DE27F74-1EF5-408B-82A8-E2A0545DDEDD}" srcOrd="1" destOrd="0" presId="urn:microsoft.com/office/officeart/2016/7/layout/LinearArrowProcessNumbered"/>
    <dgm:cxn modelId="{4C040658-43A8-7743-96F5-06FBEB821F46}" type="presParOf" srcId="{8DE27F74-1EF5-408B-82A8-E2A0545DDEDD}" destId="{615FEBB3-E63A-41E1-9403-15BAE6C41A1C}" srcOrd="0" destOrd="0" presId="urn:microsoft.com/office/officeart/2016/7/layout/LinearArrowProcessNumbered"/>
    <dgm:cxn modelId="{992A1D8E-416E-D349-AC53-FBE4CEEFC3D6}" type="presParOf" srcId="{8DE27F74-1EF5-408B-82A8-E2A0545DDEDD}" destId="{AB7331C1-F9CF-40E0-825A-375E9389D3C4}" srcOrd="1" destOrd="0" presId="urn:microsoft.com/office/officeart/2016/7/layout/LinearArrowProcessNumbered"/>
    <dgm:cxn modelId="{52869A6D-26F6-534B-AB6D-F5AF6D4E1F24}" type="presParOf" srcId="{8DE27F74-1EF5-408B-82A8-E2A0545DDEDD}" destId="{9A7C263F-834A-4A21-9E94-0C02E000817C}" srcOrd="2" destOrd="0" presId="urn:microsoft.com/office/officeart/2016/7/layout/LinearArrowProcessNumbered"/>
    <dgm:cxn modelId="{763275CE-EC1C-1E4B-97FB-794247B917B4}" type="presParOf" srcId="{8DE27F74-1EF5-408B-82A8-E2A0545DDEDD}" destId="{750647C4-E1D2-4150-8E90-A0D49FAF2932}" srcOrd="3" destOrd="0" presId="urn:microsoft.com/office/officeart/2016/7/layout/LinearArrowProcessNumbered"/>
    <dgm:cxn modelId="{E78C9396-4F92-AE48-A972-53856B58AD11}" type="presParOf" srcId="{B90789F9-277B-4AB7-9ED7-AE6BC62F3782}" destId="{4E31CFDF-E3D7-46A6-8412-AA56E1B320A4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D76321-BBF6-4E54-978D-234230E14946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F19F603-192D-412E-961F-21E6C0B9A06F}">
      <dgm:prSet/>
      <dgm:spPr/>
      <dgm:t>
        <a:bodyPr/>
        <a:lstStyle/>
        <a:p>
          <a:r>
            <a:rPr lang="en-US" dirty="0"/>
            <a:t>Social visits when you cannot be there or live too far away</a:t>
          </a:r>
        </a:p>
      </dgm:t>
    </dgm:pt>
    <dgm:pt modelId="{104DE787-D0F5-4D52-8B83-0D39192397C7}" type="parTrans" cxnId="{49E6F93E-8A97-4B08-9CFE-92EAC0CA9BF5}">
      <dgm:prSet/>
      <dgm:spPr/>
      <dgm:t>
        <a:bodyPr/>
        <a:lstStyle/>
        <a:p>
          <a:endParaRPr lang="en-US"/>
        </a:p>
      </dgm:t>
    </dgm:pt>
    <dgm:pt modelId="{BADC015B-0AA2-4E03-AD5D-94273EAACB67}" type="sibTrans" cxnId="{49E6F93E-8A97-4B08-9CFE-92EAC0CA9BF5}">
      <dgm:prSet/>
      <dgm:spPr/>
      <dgm:t>
        <a:bodyPr/>
        <a:lstStyle/>
        <a:p>
          <a:endParaRPr lang="en-US"/>
        </a:p>
      </dgm:t>
    </dgm:pt>
    <dgm:pt modelId="{E8BD7DE1-66E2-4654-AA6F-9E77CFF475F3}">
      <dgm:prSet/>
      <dgm:spPr/>
      <dgm:t>
        <a:bodyPr/>
        <a:lstStyle/>
        <a:p>
          <a:r>
            <a:rPr lang="en-US" dirty="0"/>
            <a:t>Meal-time feeding or support</a:t>
          </a:r>
          <a:br>
            <a:rPr lang="en-US" dirty="0"/>
          </a:br>
          <a:r>
            <a:rPr lang="en-US" dirty="0"/>
            <a:t>Walking buddy </a:t>
          </a:r>
        </a:p>
      </dgm:t>
    </dgm:pt>
    <dgm:pt modelId="{9F94D4A4-FB8C-4EBA-A306-190A89CC2C3A}" type="parTrans" cxnId="{14E170F7-8306-43CD-B369-48156B7ED503}">
      <dgm:prSet/>
      <dgm:spPr/>
      <dgm:t>
        <a:bodyPr/>
        <a:lstStyle/>
        <a:p>
          <a:endParaRPr lang="en-US"/>
        </a:p>
      </dgm:t>
    </dgm:pt>
    <dgm:pt modelId="{626A3DBD-0433-46B3-A464-6DA70D445FEF}" type="sibTrans" cxnId="{14E170F7-8306-43CD-B369-48156B7ED503}">
      <dgm:prSet/>
      <dgm:spPr/>
      <dgm:t>
        <a:bodyPr/>
        <a:lstStyle/>
        <a:p>
          <a:endParaRPr lang="en-US"/>
        </a:p>
      </dgm:t>
    </dgm:pt>
    <dgm:pt modelId="{357C5EAD-3ADF-4E60-83D1-99D9AF827766}">
      <dgm:prSet/>
      <dgm:spPr/>
      <dgm:t>
        <a:bodyPr/>
        <a:lstStyle/>
        <a:p>
          <a:r>
            <a:rPr lang="en-US" dirty="0"/>
            <a:t>Cultural activities (church, temple or indigenous celebrations)</a:t>
          </a:r>
        </a:p>
      </dgm:t>
    </dgm:pt>
    <dgm:pt modelId="{01EFF9C4-E8E4-4DA4-8800-348EFEC31429}" type="parTrans" cxnId="{FE2C3111-2DB9-4AAC-97C7-9929FC448E3F}">
      <dgm:prSet/>
      <dgm:spPr/>
      <dgm:t>
        <a:bodyPr/>
        <a:lstStyle/>
        <a:p>
          <a:endParaRPr lang="en-US"/>
        </a:p>
      </dgm:t>
    </dgm:pt>
    <dgm:pt modelId="{DAD7352A-D431-4C2E-8C87-7EA1358A99C8}" type="sibTrans" cxnId="{FE2C3111-2DB9-4AAC-97C7-9929FC448E3F}">
      <dgm:prSet/>
      <dgm:spPr/>
      <dgm:t>
        <a:bodyPr/>
        <a:lstStyle/>
        <a:p>
          <a:endParaRPr lang="en-US"/>
        </a:p>
      </dgm:t>
    </dgm:pt>
    <dgm:pt modelId="{7528C679-3AB2-4722-AAE3-A177F058CDA4}">
      <dgm:prSet/>
      <dgm:spPr/>
      <dgm:t>
        <a:bodyPr/>
        <a:lstStyle/>
        <a:p>
          <a:r>
            <a:rPr lang="en-US" dirty="0"/>
            <a:t>Support to and during appointments and recreation activities.</a:t>
          </a:r>
        </a:p>
      </dgm:t>
    </dgm:pt>
    <dgm:pt modelId="{10AFACAC-78EB-41FA-AE70-573C3A390540}" type="parTrans" cxnId="{30A7B6A5-1B19-4D4E-B1F3-DCE89AD93EF3}">
      <dgm:prSet/>
      <dgm:spPr/>
      <dgm:t>
        <a:bodyPr/>
        <a:lstStyle/>
        <a:p>
          <a:endParaRPr lang="en-US"/>
        </a:p>
      </dgm:t>
    </dgm:pt>
    <dgm:pt modelId="{96DFDE22-77AE-4466-BA83-8083AD8A4221}" type="sibTrans" cxnId="{30A7B6A5-1B19-4D4E-B1F3-DCE89AD93EF3}">
      <dgm:prSet/>
      <dgm:spPr/>
      <dgm:t>
        <a:bodyPr/>
        <a:lstStyle/>
        <a:p>
          <a:endParaRPr lang="en-US"/>
        </a:p>
      </dgm:t>
    </dgm:pt>
    <dgm:pt modelId="{A0A29186-8559-C642-8273-B0190533277A}" type="pres">
      <dgm:prSet presAssocID="{23D76321-BBF6-4E54-978D-234230E14946}" presName="vert0" presStyleCnt="0">
        <dgm:presLayoutVars>
          <dgm:dir/>
          <dgm:animOne val="branch"/>
          <dgm:animLvl val="lvl"/>
        </dgm:presLayoutVars>
      </dgm:prSet>
      <dgm:spPr/>
    </dgm:pt>
    <dgm:pt modelId="{11B7AAA5-F1D7-2F44-9D84-50C7701B3544}" type="pres">
      <dgm:prSet presAssocID="{CF19F603-192D-412E-961F-21E6C0B9A06F}" presName="thickLine" presStyleLbl="alignNode1" presStyleIdx="0" presStyleCnt="4"/>
      <dgm:spPr/>
    </dgm:pt>
    <dgm:pt modelId="{8C8E0E35-8794-504F-A229-13DA2158FAB0}" type="pres">
      <dgm:prSet presAssocID="{CF19F603-192D-412E-961F-21E6C0B9A06F}" presName="horz1" presStyleCnt="0"/>
      <dgm:spPr/>
    </dgm:pt>
    <dgm:pt modelId="{E48BF44C-377E-0D47-AC6D-24131D1C3946}" type="pres">
      <dgm:prSet presAssocID="{CF19F603-192D-412E-961F-21E6C0B9A06F}" presName="tx1" presStyleLbl="revTx" presStyleIdx="0" presStyleCnt="4"/>
      <dgm:spPr/>
    </dgm:pt>
    <dgm:pt modelId="{EEB2314A-B330-544E-8067-B8D688E47291}" type="pres">
      <dgm:prSet presAssocID="{CF19F603-192D-412E-961F-21E6C0B9A06F}" presName="vert1" presStyleCnt="0"/>
      <dgm:spPr/>
    </dgm:pt>
    <dgm:pt modelId="{44BA9F5C-E98D-F842-84EE-23F3ECE23090}" type="pres">
      <dgm:prSet presAssocID="{E8BD7DE1-66E2-4654-AA6F-9E77CFF475F3}" presName="thickLine" presStyleLbl="alignNode1" presStyleIdx="1" presStyleCnt="4"/>
      <dgm:spPr/>
    </dgm:pt>
    <dgm:pt modelId="{D9DAA37E-C1BD-6043-BB71-29E986A36769}" type="pres">
      <dgm:prSet presAssocID="{E8BD7DE1-66E2-4654-AA6F-9E77CFF475F3}" presName="horz1" presStyleCnt="0"/>
      <dgm:spPr/>
    </dgm:pt>
    <dgm:pt modelId="{0C4A4AE9-0B72-4645-84DE-FE90535FB05A}" type="pres">
      <dgm:prSet presAssocID="{E8BD7DE1-66E2-4654-AA6F-9E77CFF475F3}" presName="tx1" presStyleLbl="revTx" presStyleIdx="1" presStyleCnt="4"/>
      <dgm:spPr/>
    </dgm:pt>
    <dgm:pt modelId="{31519C17-D0F8-054C-B07D-E95C98D1566F}" type="pres">
      <dgm:prSet presAssocID="{E8BD7DE1-66E2-4654-AA6F-9E77CFF475F3}" presName="vert1" presStyleCnt="0"/>
      <dgm:spPr/>
    </dgm:pt>
    <dgm:pt modelId="{8A875154-E81B-D741-97F9-6533C0AB33E9}" type="pres">
      <dgm:prSet presAssocID="{357C5EAD-3ADF-4E60-83D1-99D9AF827766}" presName="thickLine" presStyleLbl="alignNode1" presStyleIdx="2" presStyleCnt="4"/>
      <dgm:spPr/>
    </dgm:pt>
    <dgm:pt modelId="{699D789C-8E71-B147-9DF0-EE7554F300D4}" type="pres">
      <dgm:prSet presAssocID="{357C5EAD-3ADF-4E60-83D1-99D9AF827766}" presName="horz1" presStyleCnt="0"/>
      <dgm:spPr/>
    </dgm:pt>
    <dgm:pt modelId="{C379F5CC-B4F8-F242-8228-DD082AE9478D}" type="pres">
      <dgm:prSet presAssocID="{357C5EAD-3ADF-4E60-83D1-99D9AF827766}" presName="tx1" presStyleLbl="revTx" presStyleIdx="2" presStyleCnt="4"/>
      <dgm:spPr/>
    </dgm:pt>
    <dgm:pt modelId="{D1D1897A-7375-CC4D-9AA9-FC55F18E02B4}" type="pres">
      <dgm:prSet presAssocID="{357C5EAD-3ADF-4E60-83D1-99D9AF827766}" presName="vert1" presStyleCnt="0"/>
      <dgm:spPr/>
    </dgm:pt>
    <dgm:pt modelId="{D14BEFAF-D5B2-184F-BB65-75B209F55ABC}" type="pres">
      <dgm:prSet presAssocID="{7528C679-3AB2-4722-AAE3-A177F058CDA4}" presName="thickLine" presStyleLbl="alignNode1" presStyleIdx="3" presStyleCnt="4"/>
      <dgm:spPr/>
    </dgm:pt>
    <dgm:pt modelId="{F1253CEC-20D7-DC43-B72A-2E8B8FE501BA}" type="pres">
      <dgm:prSet presAssocID="{7528C679-3AB2-4722-AAE3-A177F058CDA4}" presName="horz1" presStyleCnt="0"/>
      <dgm:spPr/>
    </dgm:pt>
    <dgm:pt modelId="{3C27BF0A-7AF8-0C4C-A497-6CF91405FB3F}" type="pres">
      <dgm:prSet presAssocID="{7528C679-3AB2-4722-AAE3-A177F058CDA4}" presName="tx1" presStyleLbl="revTx" presStyleIdx="3" presStyleCnt="4"/>
      <dgm:spPr/>
    </dgm:pt>
    <dgm:pt modelId="{C6BAFA3E-77BB-B74C-A7CE-C3C06563D662}" type="pres">
      <dgm:prSet presAssocID="{7528C679-3AB2-4722-AAE3-A177F058CDA4}" presName="vert1" presStyleCnt="0"/>
      <dgm:spPr/>
    </dgm:pt>
  </dgm:ptLst>
  <dgm:cxnLst>
    <dgm:cxn modelId="{FE2C3111-2DB9-4AAC-97C7-9929FC448E3F}" srcId="{23D76321-BBF6-4E54-978D-234230E14946}" destId="{357C5EAD-3ADF-4E60-83D1-99D9AF827766}" srcOrd="2" destOrd="0" parTransId="{01EFF9C4-E8E4-4DA4-8800-348EFEC31429}" sibTransId="{DAD7352A-D431-4C2E-8C87-7EA1358A99C8}"/>
    <dgm:cxn modelId="{49E6F93E-8A97-4B08-9CFE-92EAC0CA9BF5}" srcId="{23D76321-BBF6-4E54-978D-234230E14946}" destId="{CF19F603-192D-412E-961F-21E6C0B9A06F}" srcOrd="0" destOrd="0" parTransId="{104DE787-D0F5-4D52-8B83-0D39192397C7}" sibTransId="{BADC015B-0AA2-4E03-AD5D-94273EAACB67}"/>
    <dgm:cxn modelId="{01F3E448-78DD-124A-8478-2A86262F4051}" type="presOf" srcId="{CF19F603-192D-412E-961F-21E6C0B9A06F}" destId="{E48BF44C-377E-0D47-AC6D-24131D1C3946}" srcOrd="0" destOrd="0" presId="urn:microsoft.com/office/officeart/2008/layout/LinedList"/>
    <dgm:cxn modelId="{30A7B6A5-1B19-4D4E-B1F3-DCE89AD93EF3}" srcId="{23D76321-BBF6-4E54-978D-234230E14946}" destId="{7528C679-3AB2-4722-AAE3-A177F058CDA4}" srcOrd="3" destOrd="0" parTransId="{10AFACAC-78EB-41FA-AE70-573C3A390540}" sibTransId="{96DFDE22-77AE-4466-BA83-8083AD8A4221}"/>
    <dgm:cxn modelId="{1C26F3E8-9058-9F40-87A6-620B6A30EE94}" type="presOf" srcId="{23D76321-BBF6-4E54-978D-234230E14946}" destId="{A0A29186-8559-C642-8273-B0190533277A}" srcOrd="0" destOrd="0" presId="urn:microsoft.com/office/officeart/2008/layout/LinedList"/>
    <dgm:cxn modelId="{1D2AA0EC-1270-5C4F-809A-31B6F9881BE7}" type="presOf" srcId="{357C5EAD-3ADF-4E60-83D1-99D9AF827766}" destId="{C379F5CC-B4F8-F242-8228-DD082AE9478D}" srcOrd="0" destOrd="0" presId="urn:microsoft.com/office/officeart/2008/layout/LinedList"/>
    <dgm:cxn modelId="{14E170F7-8306-43CD-B369-48156B7ED503}" srcId="{23D76321-BBF6-4E54-978D-234230E14946}" destId="{E8BD7DE1-66E2-4654-AA6F-9E77CFF475F3}" srcOrd="1" destOrd="0" parTransId="{9F94D4A4-FB8C-4EBA-A306-190A89CC2C3A}" sibTransId="{626A3DBD-0433-46B3-A464-6DA70D445FEF}"/>
    <dgm:cxn modelId="{42AB07FB-44A4-4B46-AC5F-576458BD9FAB}" type="presOf" srcId="{E8BD7DE1-66E2-4654-AA6F-9E77CFF475F3}" destId="{0C4A4AE9-0B72-4645-84DE-FE90535FB05A}" srcOrd="0" destOrd="0" presId="urn:microsoft.com/office/officeart/2008/layout/LinedList"/>
    <dgm:cxn modelId="{E993E8FB-CDA2-7A48-A70A-45905F342EC7}" type="presOf" srcId="{7528C679-3AB2-4722-AAE3-A177F058CDA4}" destId="{3C27BF0A-7AF8-0C4C-A497-6CF91405FB3F}" srcOrd="0" destOrd="0" presId="urn:microsoft.com/office/officeart/2008/layout/LinedList"/>
    <dgm:cxn modelId="{89D49503-E972-9C48-B0B8-0DF3553C92E6}" type="presParOf" srcId="{A0A29186-8559-C642-8273-B0190533277A}" destId="{11B7AAA5-F1D7-2F44-9D84-50C7701B3544}" srcOrd="0" destOrd="0" presId="urn:microsoft.com/office/officeart/2008/layout/LinedList"/>
    <dgm:cxn modelId="{5FA91368-2B0D-7046-90B2-5F3B85B52F01}" type="presParOf" srcId="{A0A29186-8559-C642-8273-B0190533277A}" destId="{8C8E0E35-8794-504F-A229-13DA2158FAB0}" srcOrd="1" destOrd="0" presId="urn:microsoft.com/office/officeart/2008/layout/LinedList"/>
    <dgm:cxn modelId="{2B622946-560A-614B-A849-C6A1DF9EC92E}" type="presParOf" srcId="{8C8E0E35-8794-504F-A229-13DA2158FAB0}" destId="{E48BF44C-377E-0D47-AC6D-24131D1C3946}" srcOrd="0" destOrd="0" presId="urn:microsoft.com/office/officeart/2008/layout/LinedList"/>
    <dgm:cxn modelId="{C39F3BE1-598D-744B-8980-901102B9ED9F}" type="presParOf" srcId="{8C8E0E35-8794-504F-A229-13DA2158FAB0}" destId="{EEB2314A-B330-544E-8067-B8D688E47291}" srcOrd="1" destOrd="0" presId="urn:microsoft.com/office/officeart/2008/layout/LinedList"/>
    <dgm:cxn modelId="{A43ED98B-33A5-4449-B0B3-C2817BA8B411}" type="presParOf" srcId="{A0A29186-8559-C642-8273-B0190533277A}" destId="{44BA9F5C-E98D-F842-84EE-23F3ECE23090}" srcOrd="2" destOrd="0" presId="urn:microsoft.com/office/officeart/2008/layout/LinedList"/>
    <dgm:cxn modelId="{CC2E7DB5-95FA-C44B-A085-7EF39F3C3C9D}" type="presParOf" srcId="{A0A29186-8559-C642-8273-B0190533277A}" destId="{D9DAA37E-C1BD-6043-BB71-29E986A36769}" srcOrd="3" destOrd="0" presId="urn:microsoft.com/office/officeart/2008/layout/LinedList"/>
    <dgm:cxn modelId="{886080A3-5C9D-AA4F-AB04-DA9AADA4C5C1}" type="presParOf" srcId="{D9DAA37E-C1BD-6043-BB71-29E986A36769}" destId="{0C4A4AE9-0B72-4645-84DE-FE90535FB05A}" srcOrd="0" destOrd="0" presId="urn:microsoft.com/office/officeart/2008/layout/LinedList"/>
    <dgm:cxn modelId="{DB0ED978-FA00-234C-907C-79F65BBC0153}" type="presParOf" srcId="{D9DAA37E-C1BD-6043-BB71-29E986A36769}" destId="{31519C17-D0F8-054C-B07D-E95C98D1566F}" srcOrd="1" destOrd="0" presId="urn:microsoft.com/office/officeart/2008/layout/LinedList"/>
    <dgm:cxn modelId="{06D2183B-7F92-C544-8111-A05C8D66E9C7}" type="presParOf" srcId="{A0A29186-8559-C642-8273-B0190533277A}" destId="{8A875154-E81B-D741-97F9-6533C0AB33E9}" srcOrd="4" destOrd="0" presId="urn:microsoft.com/office/officeart/2008/layout/LinedList"/>
    <dgm:cxn modelId="{4339D656-1505-DD43-96D2-9D442D492CB8}" type="presParOf" srcId="{A0A29186-8559-C642-8273-B0190533277A}" destId="{699D789C-8E71-B147-9DF0-EE7554F300D4}" srcOrd="5" destOrd="0" presId="urn:microsoft.com/office/officeart/2008/layout/LinedList"/>
    <dgm:cxn modelId="{DE0090E7-F155-F34F-B838-B9334AF4B6DC}" type="presParOf" srcId="{699D789C-8E71-B147-9DF0-EE7554F300D4}" destId="{C379F5CC-B4F8-F242-8228-DD082AE9478D}" srcOrd="0" destOrd="0" presId="urn:microsoft.com/office/officeart/2008/layout/LinedList"/>
    <dgm:cxn modelId="{37DBF494-7F2F-9A41-907B-0DDD8E6A5C84}" type="presParOf" srcId="{699D789C-8E71-B147-9DF0-EE7554F300D4}" destId="{D1D1897A-7375-CC4D-9AA9-FC55F18E02B4}" srcOrd="1" destOrd="0" presId="urn:microsoft.com/office/officeart/2008/layout/LinedList"/>
    <dgm:cxn modelId="{AC3FD04D-09DB-E24F-B6A5-428E786AFFBF}" type="presParOf" srcId="{A0A29186-8559-C642-8273-B0190533277A}" destId="{D14BEFAF-D5B2-184F-BB65-75B209F55ABC}" srcOrd="6" destOrd="0" presId="urn:microsoft.com/office/officeart/2008/layout/LinedList"/>
    <dgm:cxn modelId="{E0047BE0-CBBD-4742-BCD9-AFB6ED881D4C}" type="presParOf" srcId="{A0A29186-8559-C642-8273-B0190533277A}" destId="{F1253CEC-20D7-DC43-B72A-2E8B8FE501BA}" srcOrd="7" destOrd="0" presId="urn:microsoft.com/office/officeart/2008/layout/LinedList"/>
    <dgm:cxn modelId="{BD04A93D-4667-F14C-AEAA-193B98AB8908}" type="presParOf" srcId="{F1253CEC-20D7-DC43-B72A-2E8B8FE501BA}" destId="{3C27BF0A-7AF8-0C4C-A497-6CF91405FB3F}" srcOrd="0" destOrd="0" presId="urn:microsoft.com/office/officeart/2008/layout/LinedList"/>
    <dgm:cxn modelId="{1542BD51-F06C-904D-9124-8367E525461B}" type="presParOf" srcId="{F1253CEC-20D7-DC43-B72A-2E8B8FE501BA}" destId="{C6BAFA3E-77BB-B74C-A7CE-C3C06563D6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C705FE-5235-426E-BFA2-1EDC447E7E0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52E6D321-C3F8-420A-9EE7-4FC66B91A3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Celebration of special moments like birthdays and holidays(Christmas, Diwali) </a:t>
          </a:r>
        </a:p>
      </dgm:t>
    </dgm:pt>
    <dgm:pt modelId="{D6063A11-7125-413F-A02F-0DA1A9C7A88A}" type="parTrans" cxnId="{DFBA8AB4-9A54-44FF-B7DE-020DC81128D5}">
      <dgm:prSet/>
      <dgm:spPr/>
      <dgm:t>
        <a:bodyPr/>
        <a:lstStyle/>
        <a:p>
          <a:endParaRPr lang="en-US"/>
        </a:p>
      </dgm:t>
    </dgm:pt>
    <dgm:pt modelId="{3974D214-88BF-4828-9BC9-143F49F01702}" type="sibTrans" cxnId="{DFBA8AB4-9A54-44FF-B7DE-020DC81128D5}">
      <dgm:prSet/>
      <dgm:spPr/>
      <dgm:t>
        <a:bodyPr/>
        <a:lstStyle/>
        <a:p>
          <a:endParaRPr lang="en-US"/>
        </a:p>
      </dgm:t>
    </dgm:pt>
    <dgm:pt modelId="{6EF15347-CD67-4D0E-A4B5-98FC107A3D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Daily walks and outdoor activities.</a:t>
          </a:r>
        </a:p>
      </dgm:t>
    </dgm:pt>
    <dgm:pt modelId="{FFA4BE05-5449-41D5-A2A1-4D7C15259A8D}" type="parTrans" cxnId="{01ADC434-3C7C-44A4-B658-38B563905DF4}">
      <dgm:prSet/>
      <dgm:spPr/>
      <dgm:t>
        <a:bodyPr/>
        <a:lstStyle/>
        <a:p>
          <a:endParaRPr lang="en-US"/>
        </a:p>
      </dgm:t>
    </dgm:pt>
    <dgm:pt modelId="{E4352B28-FE6D-43AC-9CD4-BA1F9D6D823E}" type="sibTrans" cxnId="{01ADC434-3C7C-44A4-B658-38B563905DF4}">
      <dgm:prSet/>
      <dgm:spPr/>
      <dgm:t>
        <a:bodyPr/>
        <a:lstStyle/>
        <a:p>
          <a:endParaRPr lang="en-US"/>
        </a:p>
      </dgm:t>
    </dgm:pt>
    <dgm:pt modelId="{ED9A778D-AF17-4E2E-824B-4899347876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Virtual tech support to connect with families(Tablets)</a:t>
          </a:r>
        </a:p>
      </dgm:t>
    </dgm:pt>
    <dgm:pt modelId="{2162E2BF-87BD-4830-896F-CADF16F9E203}" type="parTrans" cxnId="{2DE066A8-85E9-4A1E-8A5D-1358F5A6CA03}">
      <dgm:prSet/>
      <dgm:spPr/>
      <dgm:t>
        <a:bodyPr/>
        <a:lstStyle/>
        <a:p>
          <a:endParaRPr lang="en-US"/>
        </a:p>
      </dgm:t>
    </dgm:pt>
    <dgm:pt modelId="{C02FBE03-49EE-4374-B57A-222776528636}" type="sibTrans" cxnId="{2DE066A8-85E9-4A1E-8A5D-1358F5A6CA03}">
      <dgm:prSet/>
      <dgm:spPr/>
      <dgm:t>
        <a:bodyPr/>
        <a:lstStyle/>
        <a:p>
          <a:endParaRPr lang="en-US"/>
        </a:p>
      </dgm:t>
    </dgm:pt>
    <dgm:pt modelId="{C951F3C8-BBBD-4E01-BD85-D63F9E0412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 Games and meaningful conversations.</a:t>
          </a:r>
        </a:p>
      </dgm:t>
    </dgm:pt>
    <dgm:pt modelId="{5D4C95D7-67F8-44B7-B8FB-5C429AD12B28}" type="parTrans" cxnId="{49D90DDC-783B-45ED-BC53-FE200F634EFC}">
      <dgm:prSet/>
      <dgm:spPr/>
      <dgm:t>
        <a:bodyPr/>
        <a:lstStyle/>
        <a:p>
          <a:endParaRPr lang="en-US"/>
        </a:p>
      </dgm:t>
    </dgm:pt>
    <dgm:pt modelId="{72724E90-F0A3-43C2-8665-43ED4713B39C}" type="sibTrans" cxnId="{49D90DDC-783B-45ED-BC53-FE200F634EFC}">
      <dgm:prSet/>
      <dgm:spPr/>
      <dgm:t>
        <a:bodyPr/>
        <a:lstStyle/>
        <a:p>
          <a:endParaRPr lang="en-US"/>
        </a:p>
      </dgm:t>
    </dgm:pt>
    <dgm:pt modelId="{1BAEA51B-71E1-4CEF-81A1-8644FA7DD00A}" type="pres">
      <dgm:prSet presAssocID="{9CC705FE-5235-426E-BFA2-1EDC447E7E0B}" presName="root" presStyleCnt="0">
        <dgm:presLayoutVars>
          <dgm:dir/>
          <dgm:resizeHandles val="exact"/>
        </dgm:presLayoutVars>
      </dgm:prSet>
      <dgm:spPr/>
    </dgm:pt>
    <dgm:pt modelId="{66E87743-BFAF-4356-BAD4-7D92A2551CA1}" type="pres">
      <dgm:prSet presAssocID="{52E6D321-C3F8-420A-9EE7-4FC66B91A3E2}" presName="compNode" presStyleCnt="0"/>
      <dgm:spPr/>
    </dgm:pt>
    <dgm:pt modelId="{F4025090-231A-48EB-9051-A393D3B60A7D}" type="pres">
      <dgm:prSet presAssocID="{52E6D321-C3F8-420A-9EE7-4FC66B91A3E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ke"/>
        </a:ext>
      </dgm:extLst>
    </dgm:pt>
    <dgm:pt modelId="{F415392A-FBF1-43A5-848B-A668C53389EC}" type="pres">
      <dgm:prSet presAssocID="{52E6D321-C3F8-420A-9EE7-4FC66B91A3E2}" presName="spaceRect" presStyleCnt="0"/>
      <dgm:spPr/>
    </dgm:pt>
    <dgm:pt modelId="{3CF0B8F7-6676-4336-BBEB-0A564962FF00}" type="pres">
      <dgm:prSet presAssocID="{52E6D321-C3F8-420A-9EE7-4FC66B91A3E2}" presName="textRect" presStyleLbl="revTx" presStyleIdx="0" presStyleCnt="4">
        <dgm:presLayoutVars>
          <dgm:chMax val="1"/>
          <dgm:chPref val="1"/>
        </dgm:presLayoutVars>
      </dgm:prSet>
      <dgm:spPr/>
    </dgm:pt>
    <dgm:pt modelId="{E011DAF9-E37C-415D-9C8E-219853703CC4}" type="pres">
      <dgm:prSet presAssocID="{3974D214-88BF-4828-9BC9-143F49F01702}" presName="sibTrans" presStyleCnt="0"/>
      <dgm:spPr/>
    </dgm:pt>
    <dgm:pt modelId="{9F13A84E-4D6B-4DF5-B95A-FB9EF3AABDB0}" type="pres">
      <dgm:prSet presAssocID="{6EF15347-CD67-4D0E-A4B5-98FC107A3DA1}" presName="compNode" presStyleCnt="0"/>
      <dgm:spPr/>
    </dgm:pt>
    <dgm:pt modelId="{36507FFF-2FD1-4075-A853-6875DD74A3DA}" type="pres">
      <dgm:prSet presAssocID="{6EF15347-CD67-4D0E-A4B5-98FC107A3D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940A0443-3182-49BB-BE28-A552CC0898A9}" type="pres">
      <dgm:prSet presAssocID="{6EF15347-CD67-4D0E-A4B5-98FC107A3DA1}" presName="spaceRect" presStyleCnt="0"/>
      <dgm:spPr/>
    </dgm:pt>
    <dgm:pt modelId="{01E419E8-F593-48FC-BFAB-EBD10A5A27DB}" type="pres">
      <dgm:prSet presAssocID="{6EF15347-CD67-4D0E-A4B5-98FC107A3DA1}" presName="textRect" presStyleLbl="revTx" presStyleIdx="1" presStyleCnt="4">
        <dgm:presLayoutVars>
          <dgm:chMax val="1"/>
          <dgm:chPref val="1"/>
        </dgm:presLayoutVars>
      </dgm:prSet>
      <dgm:spPr/>
    </dgm:pt>
    <dgm:pt modelId="{386BE717-C06C-4D54-9100-783EC1CF2B0F}" type="pres">
      <dgm:prSet presAssocID="{E4352B28-FE6D-43AC-9CD4-BA1F9D6D823E}" presName="sibTrans" presStyleCnt="0"/>
      <dgm:spPr/>
    </dgm:pt>
    <dgm:pt modelId="{FC30EC93-4BCA-4850-A673-3ECA6FEB7375}" type="pres">
      <dgm:prSet presAssocID="{ED9A778D-AF17-4E2E-824B-489934787620}" presName="compNode" presStyleCnt="0"/>
      <dgm:spPr/>
    </dgm:pt>
    <dgm:pt modelId="{68DB7CF4-2B09-477A-B435-A734C46AD6EE}" type="pres">
      <dgm:prSet presAssocID="{ED9A778D-AF17-4E2E-824B-48993478762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t"/>
        </a:ext>
      </dgm:extLst>
    </dgm:pt>
    <dgm:pt modelId="{94D1B82E-C9EB-44CA-9574-85EEF1FDD23B}" type="pres">
      <dgm:prSet presAssocID="{ED9A778D-AF17-4E2E-824B-489934787620}" presName="spaceRect" presStyleCnt="0"/>
      <dgm:spPr/>
    </dgm:pt>
    <dgm:pt modelId="{DE77141D-423D-4CC4-BF99-CC92EB151E5B}" type="pres">
      <dgm:prSet presAssocID="{ED9A778D-AF17-4E2E-824B-489934787620}" presName="textRect" presStyleLbl="revTx" presStyleIdx="2" presStyleCnt="4">
        <dgm:presLayoutVars>
          <dgm:chMax val="1"/>
          <dgm:chPref val="1"/>
        </dgm:presLayoutVars>
      </dgm:prSet>
      <dgm:spPr/>
    </dgm:pt>
    <dgm:pt modelId="{E97CDF24-C4FD-4D98-9063-7082190D0581}" type="pres">
      <dgm:prSet presAssocID="{C02FBE03-49EE-4374-B57A-222776528636}" presName="sibTrans" presStyleCnt="0"/>
      <dgm:spPr/>
    </dgm:pt>
    <dgm:pt modelId="{521D825B-A2B9-4178-8B6C-ADE498CD3DCC}" type="pres">
      <dgm:prSet presAssocID="{C951F3C8-BBBD-4E01-BD85-D63F9E041235}" presName="compNode" presStyleCnt="0"/>
      <dgm:spPr/>
    </dgm:pt>
    <dgm:pt modelId="{D0C0377A-3BD5-49F1-B157-35C7CAF1B39F}" type="pres">
      <dgm:prSet presAssocID="{C951F3C8-BBBD-4E01-BD85-D63F9E04123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D171F707-7079-4C9F-AC6F-3C7668162101}" type="pres">
      <dgm:prSet presAssocID="{C951F3C8-BBBD-4E01-BD85-D63F9E041235}" presName="spaceRect" presStyleCnt="0"/>
      <dgm:spPr/>
    </dgm:pt>
    <dgm:pt modelId="{4DF87B93-0FBF-414D-9E6A-A055D6FDC86B}" type="pres">
      <dgm:prSet presAssocID="{C951F3C8-BBBD-4E01-BD85-D63F9E04123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E985117-BB02-C540-A154-6E3FED6933ED}" type="presOf" srcId="{6EF15347-CD67-4D0E-A4B5-98FC107A3DA1}" destId="{01E419E8-F593-48FC-BFAB-EBD10A5A27DB}" srcOrd="0" destOrd="0" presId="urn:microsoft.com/office/officeart/2018/2/layout/IconLabelList"/>
    <dgm:cxn modelId="{01ADC434-3C7C-44A4-B658-38B563905DF4}" srcId="{9CC705FE-5235-426E-BFA2-1EDC447E7E0B}" destId="{6EF15347-CD67-4D0E-A4B5-98FC107A3DA1}" srcOrd="1" destOrd="0" parTransId="{FFA4BE05-5449-41D5-A2A1-4D7C15259A8D}" sibTransId="{E4352B28-FE6D-43AC-9CD4-BA1F9D6D823E}"/>
    <dgm:cxn modelId="{35A00C54-68DB-0D4B-B162-D1C7ECB144B0}" type="presOf" srcId="{C951F3C8-BBBD-4E01-BD85-D63F9E041235}" destId="{4DF87B93-0FBF-414D-9E6A-A055D6FDC86B}" srcOrd="0" destOrd="0" presId="urn:microsoft.com/office/officeart/2018/2/layout/IconLabelList"/>
    <dgm:cxn modelId="{2DE066A8-85E9-4A1E-8A5D-1358F5A6CA03}" srcId="{9CC705FE-5235-426E-BFA2-1EDC447E7E0B}" destId="{ED9A778D-AF17-4E2E-824B-489934787620}" srcOrd="2" destOrd="0" parTransId="{2162E2BF-87BD-4830-896F-CADF16F9E203}" sibTransId="{C02FBE03-49EE-4374-B57A-222776528636}"/>
    <dgm:cxn modelId="{4A50EBAF-15D6-994F-8E23-F1FCF7B57489}" type="presOf" srcId="{9CC705FE-5235-426E-BFA2-1EDC447E7E0B}" destId="{1BAEA51B-71E1-4CEF-81A1-8644FA7DD00A}" srcOrd="0" destOrd="0" presId="urn:microsoft.com/office/officeart/2018/2/layout/IconLabelList"/>
    <dgm:cxn modelId="{DFBA8AB4-9A54-44FF-B7DE-020DC81128D5}" srcId="{9CC705FE-5235-426E-BFA2-1EDC447E7E0B}" destId="{52E6D321-C3F8-420A-9EE7-4FC66B91A3E2}" srcOrd="0" destOrd="0" parTransId="{D6063A11-7125-413F-A02F-0DA1A9C7A88A}" sibTransId="{3974D214-88BF-4828-9BC9-143F49F01702}"/>
    <dgm:cxn modelId="{1CB76FD1-18C0-054F-A734-CA564C32ED0C}" type="presOf" srcId="{52E6D321-C3F8-420A-9EE7-4FC66B91A3E2}" destId="{3CF0B8F7-6676-4336-BBEB-0A564962FF00}" srcOrd="0" destOrd="0" presId="urn:microsoft.com/office/officeart/2018/2/layout/IconLabelList"/>
    <dgm:cxn modelId="{49D90DDC-783B-45ED-BC53-FE200F634EFC}" srcId="{9CC705FE-5235-426E-BFA2-1EDC447E7E0B}" destId="{C951F3C8-BBBD-4E01-BD85-D63F9E041235}" srcOrd="3" destOrd="0" parTransId="{5D4C95D7-67F8-44B7-B8FB-5C429AD12B28}" sibTransId="{72724E90-F0A3-43C2-8665-43ED4713B39C}"/>
    <dgm:cxn modelId="{11D9B6E9-6A35-1346-8296-DED017337C31}" type="presOf" srcId="{ED9A778D-AF17-4E2E-824B-489934787620}" destId="{DE77141D-423D-4CC4-BF99-CC92EB151E5B}" srcOrd="0" destOrd="0" presId="urn:microsoft.com/office/officeart/2018/2/layout/IconLabelList"/>
    <dgm:cxn modelId="{6FC1B4D5-473E-4141-8DC8-29D49DAD44B3}" type="presParOf" srcId="{1BAEA51B-71E1-4CEF-81A1-8644FA7DD00A}" destId="{66E87743-BFAF-4356-BAD4-7D92A2551CA1}" srcOrd="0" destOrd="0" presId="urn:microsoft.com/office/officeart/2018/2/layout/IconLabelList"/>
    <dgm:cxn modelId="{F841AA4E-4980-F247-B55F-BD02CFDBF7C7}" type="presParOf" srcId="{66E87743-BFAF-4356-BAD4-7D92A2551CA1}" destId="{F4025090-231A-48EB-9051-A393D3B60A7D}" srcOrd="0" destOrd="0" presId="urn:microsoft.com/office/officeart/2018/2/layout/IconLabelList"/>
    <dgm:cxn modelId="{CD1AC539-76AC-C948-B929-B01572B696C7}" type="presParOf" srcId="{66E87743-BFAF-4356-BAD4-7D92A2551CA1}" destId="{F415392A-FBF1-43A5-848B-A668C53389EC}" srcOrd="1" destOrd="0" presId="urn:microsoft.com/office/officeart/2018/2/layout/IconLabelList"/>
    <dgm:cxn modelId="{013BE203-5B0D-3C49-AB61-CA8270618180}" type="presParOf" srcId="{66E87743-BFAF-4356-BAD4-7D92A2551CA1}" destId="{3CF0B8F7-6676-4336-BBEB-0A564962FF00}" srcOrd="2" destOrd="0" presId="urn:microsoft.com/office/officeart/2018/2/layout/IconLabelList"/>
    <dgm:cxn modelId="{5AF251A9-AE57-F644-895D-139F5D917DA0}" type="presParOf" srcId="{1BAEA51B-71E1-4CEF-81A1-8644FA7DD00A}" destId="{E011DAF9-E37C-415D-9C8E-219853703CC4}" srcOrd="1" destOrd="0" presId="urn:microsoft.com/office/officeart/2018/2/layout/IconLabelList"/>
    <dgm:cxn modelId="{FA66F667-9A9B-CE4C-9374-1ECEE626AE59}" type="presParOf" srcId="{1BAEA51B-71E1-4CEF-81A1-8644FA7DD00A}" destId="{9F13A84E-4D6B-4DF5-B95A-FB9EF3AABDB0}" srcOrd="2" destOrd="0" presId="urn:microsoft.com/office/officeart/2018/2/layout/IconLabelList"/>
    <dgm:cxn modelId="{8D740498-2DE2-4F44-8E4E-D8F0D7387D36}" type="presParOf" srcId="{9F13A84E-4D6B-4DF5-B95A-FB9EF3AABDB0}" destId="{36507FFF-2FD1-4075-A853-6875DD74A3DA}" srcOrd="0" destOrd="0" presId="urn:microsoft.com/office/officeart/2018/2/layout/IconLabelList"/>
    <dgm:cxn modelId="{E8D2B013-D440-D841-985C-B35E12DA8D7C}" type="presParOf" srcId="{9F13A84E-4D6B-4DF5-B95A-FB9EF3AABDB0}" destId="{940A0443-3182-49BB-BE28-A552CC0898A9}" srcOrd="1" destOrd="0" presId="urn:microsoft.com/office/officeart/2018/2/layout/IconLabelList"/>
    <dgm:cxn modelId="{D2552EC0-F436-FD40-828D-704EBD5C68BA}" type="presParOf" srcId="{9F13A84E-4D6B-4DF5-B95A-FB9EF3AABDB0}" destId="{01E419E8-F593-48FC-BFAB-EBD10A5A27DB}" srcOrd="2" destOrd="0" presId="urn:microsoft.com/office/officeart/2018/2/layout/IconLabelList"/>
    <dgm:cxn modelId="{1E9B75C2-66D1-DF46-BD19-5D8F5B1D6BA0}" type="presParOf" srcId="{1BAEA51B-71E1-4CEF-81A1-8644FA7DD00A}" destId="{386BE717-C06C-4D54-9100-783EC1CF2B0F}" srcOrd="3" destOrd="0" presId="urn:microsoft.com/office/officeart/2018/2/layout/IconLabelList"/>
    <dgm:cxn modelId="{A9F638B4-BAF5-0548-89A4-8AFAA43770F8}" type="presParOf" srcId="{1BAEA51B-71E1-4CEF-81A1-8644FA7DD00A}" destId="{FC30EC93-4BCA-4850-A673-3ECA6FEB7375}" srcOrd="4" destOrd="0" presId="urn:microsoft.com/office/officeart/2018/2/layout/IconLabelList"/>
    <dgm:cxn modelId="{425286C5-0427-8A42-BFD0-B02F5B4989FA}" type="presParOf" srcId="{FC30EC93-4BCA-4850-A673-3ECA6FEB7375}" destId="{68DB7CF4-2B09-477A-B435-A734C46AD6EE}" srcOrd="0" destOrd="0" presId="urn:microsoft.com/office/officeart/2018/2/layout/IconLabelList"/>
    <dgm:cxn modelId="{363A2CB7-5E69-5348-B6E7-6CBF66CCA4ED}" type="presParOf" srcId="{FC30EC93-4BCA-4850-A673-3ECA6FEB7375}" destId="{94D1B82E-C9EB-44CA-9574-85EEF1FDD23B}" srcOrd="1" destOrd="0" presId="urn:microsoft.com/office/officeart/2018/2/layout/IconLabelList"/>
    <dgm:cxn modelId="{86877B13-C9F2-5049-9838-57533B755ED4}" type="presParOf" srcId="{FC30EC93-4BCA-4850-A673-3ECA6FEB7375}" destId="{DE77141D-423D-4CC4-BF99-CC92EB151E5B}" srcOrd="2" destOrd="0" presId="urn:microsoft.com/office/officeart/2018/2/layout/IconLabelList"/>
    <dgm:cxn modelId="{770AAB07-34A8-364F-8DD1-E43977A761A0}" type="presParOf" srcId="{1BAEA51B-71E1-4CEF-81A1-8644FA7DD00A}" destId="{E97CDF24-C4FD-4D98-9063-7082190D0581}" srcOrd="5" destOrd="0" presId="urn:microsoft.com/office/officeart/2018/2/layout/IconLabelList"/>
    <dgm:cxn modelId="{5AA73344-31A3-D848-BC0F-45E7BDAF307A}" type="presParOf" srcId="{1BAEA51B-71E1-4CEF-81A1-8644FA7DD00A}" destId="{521D825B-A2B9-4178-8B6C-ADE498CD3DCC}" srcOrd="6" destOrd="0" presId="urn:microsoft.com/office/officeart/2018/2/layout/IconLabelList"/>
    <dgm:cxn modelId="{D0B8B3E7-7551-D340-8A18-D5398B14EADF}" type="presParOf" srcId="{521D825B-A2B9-4178-8B6C-ADE498CD3DCC}" destId="{D0C0377A-3BD5-49F1-B157-35C7CAF1B39F}" srcOrd="0" destOrd="0" presId="urn:microsoft.com/office/officeart/2018/2/layout/IconLabelList"/>
    <dgm:cxn modelId="{58661ACB-706F-1546-A3AF-6B2ADACD22F4}" type="presParOf" srcId="{521D825B-A2B9-4178-8B6C-ADE498CD3DCC}" destId="{D171F707-7079-4C9F-AC6F-3C7668162101}" srcOrd="1" destOrd="0" presId="urn:microsoft.com/office/officeart/2018/2/layout/IconLabelList"/>
    <dgm:cxn modelId="{19617288-0D42-0742-A422-B59B987475D4}" type="presParOf" srcId="{521D825B-A2B9-4178-8B6C-ADE498CD3DCC}" destId="{4DF87B93-0FBF-414D-9E6A-A055D6FDC86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5168C1-D84F-44F1-99ED-778E617A0C8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C986D805-F385-479D-9049-DC9F64513FA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Choose your companion based on shared interests.</a:t>
          </a:r>
        </a:p>
      </dgm:t>
    </dgm:pt>
    <dgm:pt modelId="{69545741-26A5-4B9A-9ACC-2751A04D725C}" type="parTrans" cxnId="{086FE377-C7D0-4CC6-8A23-B16D8780D2C1}">
      <dgm:prSet/>
      <dgm:spPr/>
      <dgm:t>
        <a:bodyPr/>
        <a:lstStyle/>
        <a:p>
          <a:endParaRPr lang="en-US"/>
        </a:p>
      </dgm:t>
    </dgm:pt>
    <dgm:pt modelId="{29D27322-CF95-4BB0-871C-F121B5E1CA60}" type="sibTrans" cxnId="{086FE377-C7D0-4CC6-8A23-B16D8780D2C1}">
      <dgm:prSet/>
      <dgm:spPr/>
      <dgm:t>
        <a:bodyPr/>
        <a:lstStyle/>
        <a:p>
          <a:endParaRPr lang="en-US"/>
        </a:p>
      </dgm:t>
    </dgm:pt>
    <dgm:pt modelId="{78824E33-D4B9-4320-BE70-A480C68C568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We book services quickly and securely through our platform.</a:t>
          </a:r>
        </a:p>
      </dgm:t>
    </dgm:pt>
    <dgm:pt modelId="{DB7C6153-2037-402B-8C8E-6DB16BEB1007}" type="parTrans" cxnId="{079BA269-2C62-438E-BAE0-2D1FDE835A89}">
      <dgm:prSet/>
      <dgm:spPr/>
      <dgm:t>
        <a:bodyPr/>
        <a:lstStyle/>
        <a:p>
          <a:endParaRPr lang="en-US"/>
        </a:p>
      </dgm:t>
    </dgm:pt>
    <dgm:pt modelId="{E3F8B44D-2A9F-489F-827D-8898A5D32004}" type="sibTrans" cxnId="{079BA269-2C62-438E-BAE0-2D1FDE835A89}">
      <dgm:prSet/>
      <dgm:spPr/>
      <dgm:t>
        <a:bodyPr/>
        <a:lstStyle/>
        <a:p>
          <a:endParaRPr lang="en-US"/>
        </a:p>
      </dgm:t>
    </dgm:pt>
    <dgm:pt modelId="{F2B827A6-234D-48E4-AE34-0BC0032762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Enjoy updates and track engagement.</a:t>
          </a:r>
        </a:p>
      </dgm:t>
    </dgm:pt>
    <dgm:pt modelId="{822A1A42-1019-40A2-BA33-C507E0D2AEF0}" type="parTrans" cxnId="{FD66DA3C-5DF8-4978-A4DE-81B17F8DD3D4}">
      <dgm:prSet/>
      <dgm:spPr/>
      <dgm:t>
        <a:bodyPr/>
        <a:lstStyle/>
        <a:p>
          <a:endParaRPr lang="en-US"/>
        </a:p>
      </dgm:t>
    </dgm:pt>
    <dgm:pt modelId="{5DF808B9-F123-4F7C-A1B4-EC4F89ADB619}" type="sibTrans" cxnId="{FD66DA3C-5DF8-4978-A4DE-81B17F8DD3D4}">
      <dgm:prSet/>
      <dgm:spPr/>
      <dgm:t>
        <a:bodyPr/>
        <a:lstStyle/>
        <a:p>
          <a:endParaRPr lang="en-US"/>
        </a:p>
      </dgm:t>
    </dgm:pt>
    <dgm:pt modelId="{31ACEDCF-5AA9-49D1-BEF7-56089D6E41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Affordable services starting at $29/hour.</a:t>
          </a:r>
        </a:p>
      </dgm:t>
    </dgm:pt>
    <dgm:pt modelId="{F822FF8B-D0C8-4CA7-B819-469622B0D2EF}" type="parTrans" cxnId="{C6232DA9-A586-4109-839B-1E4E3235FC9F}">
      <dgm:prSet/>
      <dgm:spPr/>
      <dgm:t>
        <a:bodyPr/>
        <a:lstStyle/>
        <a:p>
          <a:endParaRPr lang="en-US"/>
        </a:p>
      </dgm:t>
    </dgm:pt>
    <dgm:pt modelId="{AB6AD5CC-6F20-4188-ADE6-065D238B5081}" type="sibTrans" cxnId="{C6232DA9-A586-4109-839B-1E4E3235FC9F}">
      <dgm:prSet/>
      <dgm:spPr/>
      <dgm:t>
        <a:bodyPr/>
        <a:lstStyle/>
        <a:p>
          <a:endParaRPr lang="en-US"/>
        </a:p>
      </dgm:t>
    </dgm:pt>
    <dgm:pt modelId="{247A9CAA-7E30-431A-92C0-E35126A8C76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Secure payments through our system (get  secure link to pay and invoices monthly).</a:t>
          </a:r>
        </a:p>
      </dgm:t>
    </dgm:pt>
    <dgm:pt modelId="{4B94CD7C-CC9C-4463-A582-6FDF66EF0B46}" type="parTrans" cxnId="{579661C9-DDC8-4948-B1F6-AB9DAA6FB8C3}">
      <dgm:prSet/>
      <dgm:spPr/>
      <dgm:t>
        <a:bodyPr/>
        <a:lstStyle/>
        <a:p>
          <a:endParaRPr lang="en-US"/>
        </a:p>
      </dgm:t>
    </dgm:pt>
    <dgm:pt modelId="{6D594F6D-7F6B-40A3-956C-30092C291097}" type="sibTrans" cxnId="{579661C9-DDC8-4948-B1F6-AB9DAA6FB8C3}">
      <dgm:prSet/>
      <dgm:spPr/>
      <dgm:t>
        <a:bodyPr/>
        <a:lstStyle/>
        <a:p>
          <a:endParaRPr lang="en-US"/>
        </a:p>
      </dgm:t>
    </dgm:pt>
    <dgm:pt modelId="{3A5D61BB-9EBD-4E4F-A79B-5203A16E162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Flexible scheduling.(minimum of  2hrs per session )</a:t>
          </a:r>
        </a:p>
      </dgm:t>
    </dgm:pt>
    <dgm:pt modelId="{C72E9CAD-8613-4115-B417-EE00B5591108}" type="parTrans" cxnId="{2E7AFD9B-0686-478F-92D2-5A85D23808FE}">
      <dgm:prSet/>
      <dgm:spPr/>
      <dgm:t>
        <a:bodyPr/>
        <a:lstStyle/>
        <a:p>
          <a:endParaRPr lang="en-US"/>
        </a:p>
      </dgm:t>
    </dgm:pt>
    <dgm:pt modelId="{9927EEDC-C96B-4C25-BAFA-A3D6C04D763A}" type="sibTrans" cxnId="{2E7AFD9B-0686-478F-92D2-5A85D23808FE}">
      <dgm:prSet/>
      <dgm:spPr/>
      <dgm:t>
        <a:bodyPr/>
        <a:lstStyle/>
        <a:p>
          <a:endParaRPr lang="en-US"/>
        </a:p>
      </dgm:t>
    </dgm:pt>
    <dgm:pt modelId="{901E0E5F-BE90-4AB6-A229-D41DD406473F}" type="pres">
      <dgm:prSet presAssocID="{CE5168C1-D84F-44F1-99ED-778E617A0C81}" presName="root" presStyleCnt="0">
        <dgm:presLayoutVars>
          <dgm:dir/>
          <dgm:resizeHandles val="exact"/>
        </dgm:presLayoutVars>
      </dgm:prSet>
      <dgm:spPr/>
    </dgm:pt>
    <dgm:pt modelId="{4EB5472E-6744-4311-8DD5-D6BBAA42614A}" type="pres">
      <dgm:prSet presAssocID="{C986D805-F385-479D-9049-DC9F64513FA1}" presName="compNode" presStyleCnt="0"/>
      <dgm:spPr/>
    </dgm:pt>
    <dgm:pt modelId="{55F92577-3A4F-47A2-8E18-65B014ED3D0F}" type="pres">
      <dgm:prSet presAssocID="{C986D805-F385-479D-9049-DC9F64513FA1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C2D43E7-85AE-47C8-A488-1F58FF5E9027}" type="pres">
      <dgm:prSet presAssocID="{C986D805-F385-479D-9049-DC9F64513FA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C607A9C5-31C3-4D0B-BE78-3CF7B18300D8}" type="pres">
      <dgm:prSet presAssocID="{C986D805-F385-479D-9049-DC9F64513FA1}" presName="spaceRect" presStyleCnt="0"/>
      <dgm:spPr/>
    </dgm:pt>
    <dgm:pt modelId="{B8EE9927-7BC6-45EB-92DA-52BD376F8279}" type="pres">
      <dgm:prSet presAssocID="{C986D805-F385-479D-9049-DC9F64513FA1}" presName="textRect" presStyleLbl="revTx" presStyleIdx="0" presStyleCnt="6">
        <dgm:presLayoutVars>
          <dgm:chMax val="1"/>
          <dgm:chPref val="1"/>
        </dgm:presLayoutVars>
      </dgm:prSet>
      <dgm:spPr/>
    </dgm:pt>
    <dgm:pt modelId="{22C43FF3-D181-430A-B720-9A18C0BC9D0B}" type="pres">
      <dgm:prSet presAssocID="{29D27322-CF95-4BB0-871C-F121B5E1CA60}" presName="sibTrans" presStyleCnt="0"/>
      <dgm:spPr/>
    </dgm:pt>
    <dgm:pt modelId="{488BC190-B068-47FB-991B-E7D9B0D64285}" type="pres">
      <dgm:prSet presAssocID="{78824E33-D4B9-4320-BE70-A480C68C568B}" presName="compNode" presStyleCnt="0"/>
      <dgm:spPr/>
    </dgm:pt>
    <dgm:pt modelId="{53BB2E72-D9AC-482B-8980-5E646EB00AB7}" type="pres">
      <dgm:prSet presAssocID="{78824E33-D4B9-4320-BE70-A480C68C568B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143A2BB-2843-4FCD-86C7-D0192AEF5E1F}" type="pres">
      <dgm:prSet presAssocID="{78824E33-D4B9-4320-BE70-A480C68C568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68AC6F8-B6DC-42B8-B034-5B8D83A3042E}" type="pres">
      <dgm:prSet presAssocID="{78824E33-D4B9-4320-BE70-A480C68C568B}" presName="spaceRect" presStyleCnt="0"/>
      <dgm:spPr/>
    </dgm:pt>
    <dgm:pt modelId="{A0193694-B6E0-47BD-AA05-5E41532AF519}" type="pres">
      <dgm:prSet presAssocID="{78824E33-D4B9-4320-BE70-A480C68C568B}" presName="textRect" presStyleLbl="revTx" presStyleIdx="1" presStyleCnt="6">
        <dgm:presLayoutVars>
          <dgm:chMax val="1"/>
          <dgm:chPref val="1"/>
        </dgm:presLayoutVars>
      </dgm:prSet>
      <dgm:spPr/>
    </dgm:pt>
    <dgm:pt modelId="{9694951C-2B77-49F7-8442-EB0DF8E8379A}" type="pres">
      <dgm:prSet presAssocID="{E3F8B44D-2A9F-489F-827D-8898A5D32004}" presName="sibTrans" presStyleCnt="0"/>
      <dgm:spPr/>
    </dgm:pt>
    <dgm:pt modelId="{99CC297F-B6E0-415A-B65A-7E1710F42247}" type="pres">
      <dgm:prSet presAssocID="{F2B827A6-234D-48E4-AE34-0BC003276241}" presName="compNode" presStyleCnt="0"/>
      <dgm:spPr/>
    </dgm:pt>
    <dgm:pt modelId="{FCC85132-E6DD-48E2-87B7-B5F6F872AB4C}" type="pres">
      <dgm:prSet presAssocID="{F2B827A6-234D-48E4-AE34-0BC003276241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CBAB42B9-93E2-40C8-9C2A-F8DA68FDDFA5}" type="pres">
      <dgm:prSet presAssocID="{F2B827A6-234D-48E4-AE34-0BC003276241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5C09952A-17CA-4F7A-A224-E917144D0DFE}" type="pres">
      <dgm:prSet presAssocID="{F2B827A6-234D-48E4-AE34-0BC003276241}" presName="spaceRect" presStyleCnt="0"/>
      <dgm:spPr/>
    </dgm:pt>
    <dgm:pt modelId="{49B36B98-6E3F-4AB4-9E88-90B9B44EE407}" type="pres">
      <dgm:prSet presAssocID="{F2B827A6-234D-48E4-AE34-0BC003276241}" presName="textRect" presStyleLbl="revTx" presStyleIdx="2" presStyleCnt="6">
        <dgm:presLayoutVars>
          <dgm:chMax val="1"/>
          <dgm:chPref val="1"/>
        </dgm:presLayoutVars>
      </dgm:prSet>
      <dgm:spPr/>
    </dgm:pt>
    <dgm:pt modelId="{C49A1088-3C1B-4070-9AC1-8C2D5B28C6E5}" type="pres">
      <dgm:prSet presAssocID="{5DF808B9-F123-4F7C-A1B4-EC4F89ADB619}" presName="sibTrans" presStyleCnt="0"/>
      <dgm:spPr/>
    </dgm:pt>
    <dgm:pt modelId="{C85C997A-BD5C-4C5B-B213-96C0B9788ABF}" type="pres">
      <dgm:prSet presAssocID="{31ACEDCF-5AA9-49D1-BEF7-56089D6E4124}" presName="compNode" presStyleCnt="0"/>
      <dgm:spPr/>
    </dgm:pt>
    <dgm:pt modelId="{DD2B7A41-EADB-4D17-AB4D-17FBF6189180}" type="pres">
      <dgm:prSet presAssocID="{31ACEDCF-5AA9-49D1-BEF7-56089D6E4124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B66BF39C-9A8F-4A8C-9364-9B399A640121}" type="pres">
      <dgm:prSet presAssocID="{31ACEDCF-5AA9-49D1-BEF7-56089D6E412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5E01AE0D-9BD6-4B8F-ADF3-42F8891B0376}" type="pres">
      <dgm:prSet presAssocID="{31ACEDCF-5AA9-49D1-BEF7-56089D6E4124}" presName="spaceRect" presStyleCnt="0"/>
      <dgm:spPr/>
    </dgm:pt>
    <dgm:pt modelId="{5EF7AB28-93A6-4E1A-8FA5-E72CF4ECD1D5}" type="pres">
      <dgm:prSet presAssocID="{31ACEDCF-5AA9-49D1-BEF7-56089D6E4124}" presName="textRect" presStyleLbl="revTx" presStyleIdx="3" presStyleCnt="6">
        <dgm:presLayoutVars>
          <dgm:chMax val="1"/>
          <dgm:chPref val="1"/>
        </dgm:presLayoutVars>
      </dgm:prSet>
      <dgm:spPr/>
    </dgm:pt>
    <dgm:pt modelId="{3B2F3544-06D7-43F7-8945-C612F9AF3D2F}" type="pres">
      <dgm:prSet presAssocID="{AB6AD5CC-6F20-4188-ADE6-065D238B5081}" presName="sibTrans" presStyleCnt="0"/>
      <dgm:spPr/>
    </dgm:pt>
    <dgm:pt modelId="{37ACF4D5-9EC6-4E42-A108-05A8910329D7}" type="pres">
      <dgm:prSet presAssocID="{247A9CAA-7E30-431A-92C0-E35126A8C76E}" presName="compNode" presStyleCnt="0"/>
      <dgm:spPr/>
    </dgm:pt>
    <dgm:pt modelId="{04A2F969-DCF2-48D7-A542-468FD96D9EC9}" type="pres">
      <dgm:prSet presAssocID="{247A9CAA-7E30-431A-92C0-E35126A8C76E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91BE7752-A3F8-46FE-A69D-D025AD90210C}" type="pres">
      <dgm:prSet presAssocID="{247A9CAA-7E30-431A-92C0-E35126A8C76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11CE63E4-FD91-4378-8FB5-75BE68C09EAA}" type="pres">
      <dgm:prSet presAssocID="{247A9CAA-7E30-431A-92C0-E35126A8C76E}" presName="spaceRect" presStyleCnt="0"/>
      <dgm:spPr/>
    </dgm:pt>
    <dgm:pt modelId="{6CAA0413-3AA3-40B7-9D98-2CCC5423E962}" type="pres">
      <dgm:prSet presAssocID="{247A9CAA-7E30-431A-92C0-E35126A8C76E}" presName="textRect" presStyleLbl="revTx" presStyleIdx="4" presStyleCnt="6">
        <dgm:presLayoutVars>
          <dgm:chMax val="1"/>
          <dgm:chPref val="1"/>
        </dgm:presLayoutVars>
      </dgm:prSet>
      <dgm:spPr/>
    </dgm:pt>
    <dgm:pt modelId="{0121413D-E6D6-46D0-9115-D841FC9A1105}" type="pres">
      <dgm:prSet presAssocID="{6D594F6D-7F6B-40A3-956C-30092C291097}" presName="sibTrans" presStyleCnt="0"/>
      <dgm:spPr/>
    </dgm:pt>
    <dgm:pt modelId="{F5778EBD-EA9F-4FBF-881B-4943D08FC39B}" type="pres">
      <dgm:prSet presAssocID="{3A5D61BB-9EBD-4E4F-A79B-5203A16E1625}" presName="compNode" presStyleCnt="0"/>
      <dgm:spPr/>
    </dgm:pt>
    <dgm:pt modelId="{DF40C35E-46C4-4870-983A-AEFA977687ED}" type="pres">
      <dgm:prSet presAssocID="{3A5D61BB-9EBD-4E4F-A79B-5203A16E1625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</dgm:spPr>
    </dgm:pt>
    <dgm:pt modelId="{0EF35EB7-C748-4DCB-A59D-2866B9795015}" type="pres">
      <dgm:prSet presAssocID="{3A5D61BB-9EBD-4E4F-A79B-5203A16E162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8CD3AD7F-0400-4392-B9A9-8098F450931F}" type="pres">
      <dgm:prSet presAssocID="{3A5D61BB-9EBD-4E4F-A79B-5203A16E1625}" presName="spaceRect" presStyleCnt="0"/>
      <dgm:spPr/>
    </dgm:pt>
    <dgm:pt modelId="{A60E135B-CC55-487C-A824-225A739B47BD}" type="pres">
      <dgm:prSet presAssocID="{3A5D61BB-9EBD-4E4F-A79B-5203A16E162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413F925-252D-A04C-8369-2273FAC71234}" type="presOf" srcId="{78824E33-D4B9-4320-BE70-A480C68C568B}" destId="{A0193694-B6E0-47BD-AA05-5E41532AF519}" srcOrd="0" destOrd="0" presId="urn:microsoft.com/office/officeart/2018/5/layout/IconLeafLabelList"/>
    <dgm:cxn modelId="{FD66DA3C-5DF8-4978-A4DE-81B17F8DD3D4}" srcId="{CE5168C1-D84F-44F1-99ED-778E617A0C81}" destId="{F2B827A6-234D-48E4-AE34-0BC003276241}" srcOrd="2" destOrd="0" parTransId="{822A1A42-1019-40A2-BA33-C507E0D2AEF0}" sibTransId="{5DF808B9-F123-4F7C-A1B4-EC4F89ADB619}"/>
    <dgm:cxn modelId="{01F9A861-66B5-4540-8C09-59ED15D98204}" type="presOf" srcId="{3A5D61BB-9EBD-4E4F-A79B-5203A16E1625}" destId="{A60E135B-CC55-487C-A824-225A739B47BD}" srcOrd="0" destOrd="0" presId="urn:microsoft.com/office/officeart/2018/5/layout/IconLeafLabelList"/>
    <dgm:cxn modelId="{1E403C62-C787-E84B-8D56-072132F7D887}" type="presOf" srcId="{F2B827A6-234D-48E4-AE34-0BC003276241}" destId="{49B36B98-6E3F-4AB4-9E88-90B9B44EE407}" srcOrd="0" destOrd="0" presId="urn:microsoft.com/office/officeart/2018/5/layout/IconLeafLabelList"/>
    <dgm:cxn modelId="{079BA269-2C62-438E-BAE0-2D1FDE835A89}" srcId="{CE5168C1-D84F-44F1-99ED-778E617A0C81}" destId="{78824E33-D4B9-4320-BE70-A480C68C568B}" srcOrd="1" destOrd="0" parTransId="{DB7C6153-2037-402B-8C8E-6DB16BEB1007}" sibTransId="{E3F8B44D-2A9F-489F-827D-8898A5D32004}"/>
    <dgm:cxn modelId="{086FE377-C7D0-4CC6-8A23-B16D8780D2C1}" srcId="{CE5168C1-D84F-44F1-99ED-778E617A0C81}" destId="{C986D805-F385-479D-9049-DC9F64513FA1}" srcOrd="0" destOrd="0" parTransId="{69545741-26A5-4B9A-9ACC-2751A04D725C}" sibTransId="{29D27322-CF95-4BB0-871C-F121B5E1CA60}"/>
    <dgm:cxn modelId="{F5F91788-C5BF-6748-8263-9C3AE1A00508}" type="presOf" srcId="{CE5168C1-D84F-44F1-99ED-778E617A0C81}" destId="{901E0E5F-BE90-4AB6-A229-D41DD406473F}" srcOrd="0" destOrd="0" presId="urn:microsoft.com/office/officeart/2018/5/layout/IconLeafLabelList"/>
    <dgm:cxn modelId="{2E7AFD9B-0686-478F-92D2-5A85D23808FE}" srcId="{CE5168C1-D84F-44F1-99ED-778E617A0C81}" destId="{3A5D61BB-9EBD-4E4F-A79B-5203A16E1625}" srcOrd="5" destOrd="0" parTransId="{C72E9CAD-8613-4115-B417-EE00B5591108}" sibTransId="{9927EEDC-C96B-4C25-BAFA-A3D6C04D763A}"/>
    <dgm:cxn modelId="{12935A9C-D3E5-BB46-BF6C-A19E5849DDAD}" type="presOf" srcId="{31ACEDCF-5AA9-49D1-BEF7-56089D6E4124}" destId="{5EF7AB28-93A6-4E1A-8FA5-E72CF4ECD1D5}" srcOrd="0" destOrd="0" presId="urn:microsoft.com/office/officeart/2018/5/layout/IconLeafLabelList"/>
    <dgm:cxn modelId="{C6232DA9-A586-4109-839B-1E4E3235FC9F}" srcId="{CE5168C1-D84F-44F1-99ED-778E617A0C81}" destId="{31ACEDCF-5AA9-49D1-BEF7-56089D6E4124}" srcOrd="3" destOrd="0" parTransId="{F822FF8B-D0C8-4CA7-B819-469622B0D2EF}" sibTransId="{AB6AD5CC-6F20-4188-ADE6-065D238B5081}"/>
    <dgm:cxn modelId="{579661C9-DDC8-4948-B1F6-AB9DAA6FB8C3}" srcId="{CE5168C1-D84F-44F1-99ED-778E617A0C81}" destId="{247A9CAA-7E30-431A-92C0-E35126A8C76E}" srcOrd="4" destOrd="0" parTransId="{4B94CD7C-CC9C-4463-A582-6FDF66EF0B46}" sibTransId="{6D594F6D-7F6B-40A3-956C-30092C291097}"/>
    <dgm:cxn modelId="{D2C2F8D9-3AB0-044B-A116-AE2CE4179226}" type="presOf" srcId="{C986D805-F385-479D-9049-DC9F64513FA1}" destId="{B8EE9927-7BC6-45EB-92DA-52BD376F8279}" srcOrd="0" destOrd="0" presId="urn:microsoft.com/office/officeart/2018/5/layout/IconLeafLabelList"/>
    <dgm:cxn modelId="{E58BB0EF-4506-D841-8F12-7DE601A48B3D}" type="presOf" srcId="{247A9CAA-7E30-431A-92C0-E35126A8C76E}" destId="{6CAA0413-3AA3-40B7-9D98-2CCC5423E962}" srcOrd="0" destOrd="0" presId="urn:microsoft.com/office/officeart/2018/5/layout/IconLeafLabelList"/>
    <dgm:cxn modelId="{21DA6153-DDE7-E14B-848B-919BAC4D054E}" type="presParOf" srcId="{901E0E5F-BE90-4AB6-A229-D41DD406473F}" destId="{4EB5472E-6744-4311-8DD5-D6BBAA42614A}" srcOrd="0" destOrd="0" presId="urn:microsoft.com/office/officeart/2018/5/layout/IconLeafLabelList"/>
    <dgm:cxn modelId="{A45964EE-33DA-C94D-AD96-C6174380CF55}" type="presParOf" srcId="{4EB5472E-6744-4311-8DD5-D6BBAA42614A}" destId="{55F92577-3A4F-47A2-8E18-65B014ED3D0F}" srcOrd="0" destOrd="0" presId="urn:microsoft.com/office/officeart/2018/5/layout/IconLeafLabelList"/>
    <dgm:cxn modelId="{0B75D16B-E538-9E46-BE33-6BA41CA1E094}" type="presParOf" srcId="{4EB5472E-6744-4311-8DD5-D6BBAA42614A}" destId="{9C2D43E7-85AE-47C8-A488-1F58FF5E9027}" srcOrd="1" destOrd="0" presId="urn:microsoft.com/office/officeart/2018/5/layout/IconLeafLabelList"/>
    <dgm:cxn modelId="{4773FA39-3FF8-114C-A3D4-E0E59A623063}" type="presParOf" srcId="{4EB5472E-6744-4311-8DD5-D6BBAA42614A}" destId="{C607A9C5-31C3-4D0B-BE78-3CF7B18300D8}" srcOrd="2" destOrd="0" presId="urn:microsoft.com/office/officeart/2018/5/layout/IconLeafLabelList"/>
    <dgm:cxn modelId="{19C8C75A-1705-6441-9EFB-BE917597296E}" type="presParOf" srcId="{4EB5472E-6744-4311-8DD5-D6BBAA42614A}" destId="{B8EE9927-7BC6-45EB-92DA-52BD376F8279}" srcOrd="3" destOrd="0" presId="urn:microsoft.com/office/officeart/2018/5/layout/IconLeafLabelList"/>
    <dgm:cxn modelId="{EAAACF5D-6E91-3D45-9253-3D3EB5BB1B0E}" type="presParOf" srcId="{901E0E5F-BE90-4AB6-A229-D41DD406473F}" destId="{22C43FF3-D181-430A-B720-9A18C0BC9D0B}" srcOrd="1" destOrd="0" presId="urn:microsoft.com/office/officeart/2018/5/layout/IconLeafLabelList"/>
    <dgm:cxn modelId="{4B17B264-FE73-2B40-A4AE-9959130B22C4}" type="presParOf" srcId="{901E0E5F-BE90-4AB6-A229-D41DD406473F}" destId="{488BC190-B068-47FB-991B-E7D9B0D64285}" srcOrd="2" destOrd="0" presId="urn:microsoft.com/office/officeart/2018/5/layout/IconLeafLabelList"/>
    <dgm:cxn modelId="{80D98106-ADC6-D945-B864-2541A5574B51}" type="presParOf" srcId="{488BC190-B068-47FB-991B-E7D9B0D64285}" destId="{53BB2E72-D9AC-482B-8980-5E646EB00AB7}" srcOrd="0" destOrd="0" presId="urn:microsoft.com/office/officeart/2018/5/layout/IconLeafLabelList"/>
    <dgm:cxn modelId="{244E7C7B-CEE1-D74B-A4A1-0E4AB47CE657}" type="presParOf" srcId="{488BC190-B068-47FB-991B-E7D9B0D64285}" destId="{9143A2BB-2843-4FCD-86C7-D0192AEF5E1F}" srcOrd="1" destOrd="0" presId="urn:microsoft.com/office/officeart/2018/5/layout/IconLeafLabelList"/>
    <dgm:cxn modelId="{AE22A21F-1AC5-8D4B-BCC8-0E384A9AF686}" type="presParOf" srcId="{488BC190-B068-47FB-991B-E7D9B0D64285}" destId="{C68AC6F8-B6DC-42B8-B034-5B8D83A3042E}" srcOrd="2" destOrd="0" presId="urn:microsoft.com/office/officeart/2018/5/layout/IconLeafLabelList"/>
    <dgm:cxn modelId="{52A47850-E7C5-9A4D-8779-6F61941B8C9E}" type="presParOf" srcId="{488BC190-B068-47FB-991B-E7D9B0D64285}" destId="{A0193694-B6E0-47BD-AA05-5E41532AF519}" srcOrd="3" destOrd="0" presId="urn:microsoft.com/office/officeart/2018/5/layout/IconLeafLabelList"/>
    <dgm:cxn modelId="{0D164A0B-9CFC-4C41-8BE4-164BDA4B18AF}" type="presParOf" srcId="{901E0E5F-BE90-4AB6-A229-D41DD406473F}" destId="{9694951C-2B77-49F7-8442-EB0DF8E8379A}" srcOrd="3" destOrd="0" presId="urn:microsoft.com/office/officeart/2018/5/layout/IconLeafLabelList"/>
    <dgm:cxn modelId="{A0EC53F5-B3CA-284A-AE29-89FE48042766}" type="presParOf" srcId="{901E0E5F-BE90-4AB6-A229-D41DD406473F}" destId="{99CC297F-B6E0-415A-B65A-7E1710F42247}" srcOrd="4" destOrd="0" presId="urn:microsoft.com/office/officeart/2018/5/layout/IconLeafLabelList"/>
    <dgm:cxn modelId="{3343D43C-8F31-D949-AFD1-1D31A1C79B18}" type="presParOf" srcId="{99CC297F-B6E0-415A-B65A-7E1710F42247}" destId="{FCC85132-E6DD-48E2-87B7-B5F6F872AB4C}" srcOrd="0" destOrd="0" presId="urn:microsoft.com/office/officeart/2018/5/layout/IconLeafLabelList"/>
    <dgm:cxn modelId="{57456C4D-0FCA-114D-B5C2-2E234CC7040F}" type="presParOf" srcId="{99CC297F-B6E0-415A-B65A-7E1710F42247}" destId="{CBAB42B9-93E2-40C8-9C2A-F8DA68FDDFA5}" srcOrd="1" destOrd="0" presId="urn:microsoft.com/office/officeart/2018/5/layout/IconLeafLabelList"/>
    <dgm:cxn modelId="{57690A96-3FA3-9143-8531-6AB7C801C38D}" type="presParOf" srcId="{99CC297F-B6E0-415A-B65A-7E1710F42247}" destId="{5C09952A-17CA-4F7A-A224-E917144D0DFE}" srcOrd="2" destOrd="0" presId="urn:microsoft.com/office/officeart/2018/5/layout/IconLeafLabelList"/>
    <dgm:cxn modelId="{7A64F8E3-4166-5448-8BD6-79DAEDACF043}" type="presParOf" srcId="{99CC297F-B6E0-415A-B65A-7E1710F42247}" destId="{49B36B98-6E3F-4AB4-9E88-90B9B44EE407}" srcOrd="3" destOrd="0" presId="urn:microsoft.com/office/officeart/2018/5/layout/IconLeafLabelList"/>
    <dgm:cxn modelId="{33A2A005-88DB-9642-8907-EB6C9E72DEED}" type="presParOf" srcId="{901E0E5F-BE90-4AB6-A229-D41DD406473F}" destId="{C49A1088-3C1B-4070-9AC1-8C2D5B28C6E5}" srcOrd="5" destOrd="0" presId="urn:microsoft.com/office/officeart/2018/5/layout/IconLeafLabelList"/>
    <dgm:cxn modelId="{1D08DB62-216A-9A4B-A230-08050E6E94E6}" type="presParOf" srcId="{901E0E5F-BE90-4AB6-A229-D41DD406473F}" destId="{C85C997A-BD5C-4C5B-B213-96C0B9788ABF}" srcOrd="6" destOrd="0" presId="urn:microsoft.com/office/officeart/2018/5/layout/IconLeafLabelList"/>
    <dgm:cxn modelId="{FD941508-2A43-C74E-8654-4F053E7C19C9}" type="presParOf" srcId="{C85C997A-BD5C-4C5B-B213-96C0B9788ABF}" destId="{DD2B7A41-EADB-4D17-AB4D-17FBF6189180}" srcOrd="0" destOrd="0" presId="urn:microsoft.com/office/officeart/2018/5/layout/IconLeafLabelList"/>
    <dgm:cxn modelId="{23250BFE-D71D-7A45-B122-2AE60091FD37}" type="presParOf" srcId="{C85C997A-BD5C-4C5B-B213-96C0B9788ABF}" destId="{B66BF39C-9A8F-4A8C-9364-9B399A640121}" srcOrd="1" destOrd="0" presId="urn:microsoft.com/office/officeart/2018/5/layout/IconLeafLabelList"/>
    <dgm:cxn modelId="{5E2D2B5F-1BA5-4240-8166-1F8091F12562}" type="presParOf" srcId="{C85C997A-BD5C-4C5B-B213-96C0B9788ABF}" destId="{5E01AE0D-9BD6-4B8F-ADF3-42F8891B0376}" srcOrd="2" destOrd="0" presId="urn:microsoft.com/office/officeart/2018/5/layout/IconLeafLabelList"/>
    <dgm:cxn modelId="{A20DBDA7-FD90-5243-816C-505627FB7D3A}" type="presParOf" srcId="{C85C997A-BD5C-4C5B-B213-96C0B9788ABF}" destId="{5EF7AB28-93A6-4E1A-8FA5-E72CF4ECD1D5}" srcOrd="3" destOrd="0" presId="urn:microsoft.com/office/officeart/2018/5/layout/IconLeafLabelList"/>
    <dgm:cxn modelId="{A28884D1-CF3B-AD4F-83D1-6A862CCAC941}" type="presParOf" srcId="{901E0E5F-BE90-4AB6-A229-D41DD406473F}" destId="{3B2F3544-06D7-43F7-8945-C612F9AF3D2F}" srcOrd="7" destOrd="0" presId="urn:microsoft.com/office/officeart/2018/5/layout/IconLeafLabelList"/>
    <dgm:cxn modelId="{3CB5A08E-654E-BA40-B087-238881C13119}" type="presParOf" srcId="{901E0E5F-BE90-4AB6-A229-D41DD406473F}" destId="{37ACF4D5-9EC6-4E42-A108-05A8910329D7}" srcOrd="8" destOrd="0" presId="urn:microsoft.com/office/officeart/2018/5/layout/IconLeafLabelList"/>
    <dgm:cxn modelId="{4ED856E6-D0F8-164C-BD6A-314434830383}" type="presParOf" srcId="{37ACF4D5-9EC6-4E42-A108-05A8910329D7}" destId="{04A2F969-DCF2-48D7-A542-468FD96D9EC9}" srcOrd="0" destOrd="0" presId="urn:microsoft.com/office/officeart/2018/5/layout/IconLeafLabelList"/>
    <dgm:cxn modelId="{B2011050-0253-0E46-8411-778DC8E06983}" type="presParOf" srcId="{37ACF4D5-9EC6-4E42-A108-05A8910329D7}" destId="{91BE7752-A3F8-46FE-A69D-D025AD90210C}" srcOrd="1" destOrd="0" presId="urn:microsoft.com/office/officeart/2018/5/layout/IconLeafLabelList"/>
    <dgm:cxn modelId="{B09C41DF-18B8-FA45-9930-E3C9D3F30DE2}" type="presParOf" srcId="{37ACF4D5-9EC6-4E42-A108-05A8910329D7}" destId="{11CE63E4-FD91-4378-8FB5-75BE68C09EAA}" srcOrd="2" destOrd="0" presId="urn:microsoft.com/office/officeart/2018/5/layout/IconLeafLabelList"/>
    <dgm:cxn modelId="{0E37BB22-CA5C-A043-A30F-1DB97142417A}" type="presParOf" srcId="{37ACF4D5-9EC6-4E42-A108-05A8910329D7}" destId="{6CAA0413-3AA3-40B7-9D98-2CCC5423E962}" srcOrd="3" destOrd="0" presId="urn:microsoft.com/office/officeart/2018/5/layout/IconLeafLabelList"/>
    <dgm:cxn modelId="{B63DFF6B-EE6F-CB4D-A17F-17AD7FEA57C4}" type="presParOf" srcId="{901E0E5F-BE90-4AB6-A229-D41DD406473F}" destId="{0121413D-E6D6-46D0-9115-D841FC9A1105}" srcOrd="9" destOrd="0" presId="urn:microsoft.com/office/officeart/2018/5/layout/IconLeafLabelList"/>
    <dgm:cxn modelId="{F7CC10C4-7344-8A46-BBD3-D7CEA702B001}" type="presParOf" srcId="{901E0E5F-BE90-4AB6-A229-D41DD406473F}" destId="{F5778EBD-EA9F-4FBF-881B-4943D08FC39B}" srcOrd="10" destOrd="0" presId="urn:microsoft.com/office/officeart/2018/5/layout/IconLeafLabelList"/>
    <dgm:cxn modelId="{3BF96AE5-34F8-D74E-B816-CB1A54313C90}" type="presParOf" srcId="{F5778EBD-EA9F-4FBF-881B-4943D08FC39B}" destId="{DF40C35E-46C4-4870-983A-AEFA977687ED}" srcOrd="0" destOrd="0" presId="urn:microsoft.com/office/officeart/2018/5/layout/IconLeafLabelList"/>
    <dgm:cxn modelId="{A7724412-F0D0-364C-A55A-44D2BBFA1976}" type="presParOf" srcId="{F5778EBD-EA9F-4FBF-881B-4943D08FC39B}" destId="{0EF35EB7-C748-4DCB-A59D-2866B9795015}" srcOrd="1" destOrd="0" presId="urn:microsoft.com/office/officeart/2018/5/layout/IconLeafLabelList"/>
    <dgm:cxn modelId="{AF9E65E1-1515-8C4E-9A33-DB9C0EB81D6E}" type="presParOf" srcId="{F5778EBD-EA9F-4FBF-881B-4943D08FC39B}" destId="{8CD3AD7F-0400-4392-B9A9-8098F450931F}" srcOrd="2" destOrd="0" presId="urn:microsoft.com/office/officeart/2018/5/layout/IconLeafLabelList"/>
    <dgm:cxn modelId="{D92BBDFD-5180-0145-B4BF-5052A9186424}" type="presParOf" srcId="{F5778EBD-EA9F-4FBF-881B-4943D08FC39B}" destId="{A60E135B-CC55-487C-A824-225A739B47B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B69122-8832-4B79-9BA4-2E8DC9C94F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534DAF-046E-4C72-A96E-48D2E251E731}">
      <dgm:prSet/>
      <dgm:spPr/>
      <dgm:t>
        <a:bodyPr/>
        <a:lstStyle/>
        <a:p>
          <a:r>
            <a:rPr lang="en-CA"/>
            <a:t>Focus on reducing isolation to enhance emotional and physical health.</a:t>
          </a:r>
          <a:endParaRPr lang="en-US"/>
        </a:p>
      </dgm:t>
    </dgm:pt>
    <dgm:pt modelId="{86F0DF13-E464-4EF3-A3A9-07F0B43FA200}" type="parTrans" cxnId="{9920AD79-083B-4071-832F-70702EF0BBD8}">
      <dgm:prSet/>
      <dgm:spPr/>
      <dgm:t>
        <a:bodyPr/>
        <a:lstStyle/>
        <a:p>
          <a:endParaRPr lang="en-US"/>
        </a:p>
      </dgm:t>
    </dgm:pt>
    <dgm:pt modelId="{E84D83D5-DF00-40D4-9E3E-3509077FF019}" type="sibTrans" cxnId="{9920AD79-083B-4071-832F-70702EF0BBD8}">
      <dgm:prSet/>
      <dgm:spPr/>
      <dgm:t>
        <a:bodyPr/>
        <a:lstStyle/>
        <a:p>
          <a:endParaRPr lang="en-US"/>
        </a:p>
      </dgm:t>
    </dgm:pt>
    <dgm:pt modelId="{B97D83CA-C0EC-4019-BDB5-878892EF33C4}">
      <dgm:prSet/>
      <dgm:spPr/>
      <dgm:t>
        <a:bodyPr/>
        <a:lstStyle/>
        <a:p>
          <a:r>
            <a:rPr lang="en-CA"/>
            <a:t>Personalized, trained, and insured companions.</a:t>
          </a:r>
          <a:endParaRPr lang="en-US"/>
        </a:p>
      </dgm:t>
    </dgm:pt>
    <dgm:pt modelId="{CF59BEB2-FB5F-43B7-B46A-2F3786B7588F}" type="parTrans" cxnId="{6472C687-437C-4469-A37F-904BC3AD8016}">
      <dgm:prSet/>
      <dgm:spPr/>
      <dgm:t>
        <a:bodyPr/>
        <a:lstStyle/>
        <a:p>
          <a:endParaRPr lang="en-US"/>
        </a:p>
      </dgm:t>
    </dgm:pt>
    <dgm:pt modelId="{821A83BD-E47F-4EBC-B28E-76C478F75F04}" type="sibTrans" cxnId="{6472C687-437C-4469-A37F-904BC3AD8016}">
      <dgm:prSet/>
      <dgm:spPr/>
      <dgm:t>
        <a:bodyPr/>
        <a:lstStyle/>
        <a:p>
          <a:endParaRPr lang="en-US"/>
        </a:p>
      </dgm:t>
    </dgm:pt>
    <dgm:pt modelId="{8B59893A-E037-4718-BBCE-0FD01759ECCD}">
      <dgm:prSet/>
      <dgm:spPr/>
      <dgm:t>
        <a:bodyPr/>
        <a:lstStyle/>
        <a:p>
          <a:r>
            <a:rPr lang="en-CA"/>
            <a:t>Easy-to-use technology, we  book and manage services for families.</a:t>
          </a:r>
          <a:endParaRPr lang="en-US"/>
        </a:p>
      </dgm:t>
    </dgm:pt>
    <dgm:pt modelId="{12F91E43-4920-4C0F-BB68-EBD3712E413E}" type="parTrans" cxnId="{33DAFF84-A8DA-4D94-AE82-4F5FC613753E}">
      <dgm:prSet/>
      <dgm:spPr/>
      <dgm:t>
        <a:bodyPr/>
        <a:lstStyle/>
        <a:p>
          <a:endParaRPr lang="en-US"/>
        </a:p>
      </dgm:t>
    </dgm:pt>
    <dgm:pt modelId="{90A8698B-19B1-40F2-B43A-B5BA7B49BF4D}" type="sibTrans" cxnId="{33DAFF84-A8DA-4D94-AE82-4F5FC613753E}">
      <dgm:prSet/>
      <dgm:spPr/>
      <dgm:t>
        <a:bodyPr/>
        <a:lstStyle/>
        <a:p>
          <a:endParaRPr lang="en-US"/>
        </a:p>
      </dgm:t>
    </dgm:pt>
    <dgm:pt modelId="{6E38CFAA-D31F-7B4D-BA01-1C7E98CA8671}" type="pres">
      <dgm:prSet presAssocID="{68B69122-8832-4B79-9BA4-2E8DC9C94F66}" presName="linear" presStyleCnt="0">
        <dgm:presLayoutVars>
          <dgm:animLvl val="lvl"/>
          <dgm:resizeHandles val="exact"/>
        </dgm:presLayoutVars>
      </dgm:prSet>
      <dgm:spPr/>
    </dgm:pt>
    <dgm:pt modelId="{79D3AA39-46C9-E742-B0D6-D5A383EBDD23}" type="pres">
      <dgm:prSet presAssocID="{F4534DAF-046E-4C72-A96E-48D2E251E73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028192-C78A-0D49-B30B-D4BA16D22F0D}" type="pres">
      <dgm:prSet presAssocID="{E84D83D5-DF00-40D4-9E3E-3509077FF019}" presName="spacer" presStyleCnt="0"/>
      <dgm:spPr/>
    </dgm:pt>
    <dgm:pt modelId="{CA40A537-EA0E-674F-A1F8-EC5EED1FBCF8}" type="pres">
      <dgm:prSet presAssocID="{B97D83CA-C0EC-4019-BDB5-878892EF33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E063C1-66E3-2943-9F41-EF840BD7BE62}" type="pres">
      <dgm:prSet presAssocID="{821A83BD-E47F-4EBC-B28E-76C478F75F04}" presName="spacer" presStyleCnt="0"/>
      <dgm:spPr/>
    </dgm:pt>
    <dgm:pt modelId="{95996C07-C203-5144-9E67-609B1A721AE1}" type="pres">
      <dgm:prSet presAssocID="{8B59893A-E037-4718-BBCE-0FD01759ECC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A617506-4C44-184E-A32A-80BD184B1EEF}" type="presOf" srcId="{F4534DAF-046E-4C72-A96E-48D2E251E731}" destId="{79D3AA39-46C9-E742-B0D6-D5A383EBDD23}" srcOrd="0" destOrd="0" presId="urn:microsoft.com/office/officeart/2005/8/layout/vList2"/>
    <dgm:cxn modelId="{92C75D31-3F2B-5040-91FD-1788702D5681}" type="presOf" srcId="{68B69122-8832-4B79-9BA4-2E8DC9C94F66}" destId="{6E38CFAA-D31F-7B4D-BA01-1C7E98CA8671}" srcOrd="0" destOrd="0" presId="urn:microsoft.com/office/officeart/2005/8/layout/vList2"/>
    <dgm:cxn modelId="{26898F4A-EEE2-C146-9458-93A5AAA51898}" type="presOf" srcId="{8B59893A-E037-4718-BBCE-0FD01759ECCD}" destId="{95996C07-C203-5144-9E67-609B1A721AE1}" srcOrd="0" destOrd="0" presId="urn:microsoft.com/office/officeart/2005/8/layout/vList2"/>
    <dgm:cxn modelId="{9920AD79-083B-4071-832F-70702EF0BBD8}" srcId="{68B69122-8832-4B79-9BA4-2E8DC9C94F66}" destId="{F4534DAF-046E-4C72-A96E-48D2E251E731}" srcOrd="0" destOrd="0" parTransId="{86F0DF13-E464-4EF3-A3A9-07F0B43FA200}" sibTransId="{E84D83D5-DF00-40D4-9E3E-3509077FF019}"/>
    <dgm:cxn modelId="{33DAFF84-A8DA-4D94-AE82-4F5FC613753E}" srcId="{68B69122-8832-4B79-9BA4-2E8DC9C94F66}" destId="{8B59893A-E037-4718-BBCE-0FD01759ECCD}" srcOrd="2" destOrd="0" parTransId="{12F91E43-4920-4C0F-BB68-EBD3712E413E}" sibTransId="{90A8698B-19B1-40F2-B43A-B5BA7B49BF4D}"/>
    <dgm:cxn modelId="{6472C687-437C-4469-A37F-904BC3AD8016}" srcId="{68B69122-8832-4B79-9BA4-2E8DC9C94F66}" destId="{B97D83CA-C0EC-4019-BDB5-878892EF33C4}" srcOrd="1" destOrd="0" parTransId="{CF59BEB2-FB5F-43B7-B46A-2F3786B7588F}" sibTransId="{821A83BD-E47F-4EBC-B28E-76C478F75F04}"/>
    <dgm:cxn modelId="{8BE85AC3-B71D-4D42-B800-1E13369C3BAB}" type="presOf" srcId="{B97D83CA-C0EC-4019-BDB5-878892EF33C4}" destId="{CA40A537-EA0E-674F-A1F8-EC5EED1FBCF8}" srcOrd="0" destOrd="0" presId="urn:microsoft.com/office/officeart/2005/8/layout/vList2"/>
    <dgm:cxn modelId="{93EE8F49-EED0-494B-A513-8AAC9484F539}" type="presParOf" srcId="{6E38CFAA-D31F-7B4D-BA01-1C7E98CA8671}" destId="{79D3AA39-46C9-E742-B0D6-D5A383EBDD23}" srcOrd="0" destOrd="0" presId="urn:microsoft.com/office/officeart/2005/8/layout/vList2"/>
    <dgm:cxn modelId="{330BC45D-73B1-1042-81D7-10DFCE72C2A8}" type="presParOf" srcId="{6E38CFAA-D31F-7B4D-BA01-1C7E98CA8671}" destId="{6D028192-C78A-0D49-B30B-D4BA16D22F0D}" srcOrd="1" destOrd="0" presId="urn:microsoft.com/office/officeart/2005/8/layout/vList2"/>
    <dgm:cxn modelId="{03F6A11A-1A90-F540-828D-E6EC40612F38}" type="presParOf" srcId="{6E38CFAA-D31F-7B4D-BA01-1C7E98CA8671}" destId="{CA40A537-EA0E-674F-A1F8-EC5EED1FBCF8}" srcOrd="2" destOrd="0" presId="urn:microsoft.com/office/officeart/2005/8/layout/vList2"/>
    <dgm:cxn modelId="{E3057A3B-737C-5445-8C9C-EE47AF366877}" type="presParOf" srcId="{6E38CFAA-D31F-7B4D-BA01-1C7E98CA8671}" destId="{0FE063C1-66E3-2943-9F41-EF840BD7BE62}" srcOrd="3" destOrd="0" presId="urn:microsoft.com/office/officeart/2005/8/layout/vList2"/>
    <dgm:cxn modelId="{71D7CEEC-BA03-D843-A8FC-6912E8CAB03C}" type="presParOf" srcId="{6E38CFAA-D31F-7B4D-BA01-1C7E98CA8671}" destId="{95996C07-C203-5144-9E67-609B1A721A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6E6DEB-13F1-4F5E-8DC0-F6DC535F9B6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9F3529-8E33-491D-B41E-B7C7E0DCAA6E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Explore Companion onlin</a:t>
          </a:r>
          <a:r>
            <a:rPr lang="en-CA"/>
            <a:t>e on</a:t>
          </a:r>
          <a:r>
            <a:rPr lang="en-CA" b="0" i="0"/>
            <a:t> Linkrx portal </a:t>
          </a:r>
          <a:endParaRPr lang="en-US"/>
        </a:p>
      </dgm:t>
    </dgm:pt>
    <dgm:pt modelId="{81B112D7-F806-4E43-AED8-4A29F8AECB94}" type="parTrans" cxnId="{8D7C0F74-7A20-47BE-AFE0-B60DFFCC6C9C}">
      <dgm:prSet/>
      <dgm:spPr/>
      <dgm:t>
        <a:bodyPr/>
        <a:lstStyle/>
        <a:p>
          <a:endParaRPr lang="en-US"/>
        </a:p>
      </dgm:t>
    </dgm:pt>
    <dgm:pt modelId="{F1695C2C-4CC3-469F-812C-5A03F63B994C}" type="sibTrans" cxnId="{8D7C0F74-7A20-47BE-AFE0-B60DFFCC6C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B2783E-D5B0-4AA8-9937-DE71EE3BC35D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Confirm a schedule(cal</a:t>
          </a:r>
          <a:r>
            <a:rPr lang="en-CA"/>
            <a:t>l us)</a:t>
          </a:r>
          <a:endParaRPr lang="en-US"/>
        </a:p>
      </dgm:t>
    </dgm:pt>
    <dgm:pt modelId="{B9C8C81A-995C-49ED-9221-87E1A5D78340}" type="parTrans" cxnId="{398759AF-3A1D-4C88-B504-D9AECCED9B19}">
      <dgm:prSet/>
      <dgm:spPr/>
      <dgm:t>
        <a:bodyPr/>
        <a:lstStyle/>
        <a:p>
          <a:endParaRPr lang="en-US"/>
        </a:p>
      </dgm:t>
    </dgm:pt>
    <dgm:pt modelId="{A13F4A3B-3C17-470B-81E4-F0F6E5BED008}" type="sibTrans" cxnId="{398759AF-3A1D-4C88-B504-D9AECCED9B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707304-E68F-4407-8CB8-DB44FC262EAF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Enjoy the support</a:t>
          </a:r>
          <a:endParaRPr lang="en-US"/>
        </a:p>
      </dgm:t>
    </dgm:pt>
    <dgm:pt modelId="{67F9485B-CECE-4E6B-B238-D952938625EC}" type="parTrans" cxnId="{3E61CD47-C9A3-468B-8D43-CA3BB37ABC06}">
      <dgm:prSet/>
      <dgm:spPr/>
      <dgm:t>
        <a:bodyPr/>
        <a:lstStyle/>
        <a:p>
          <a:endParaRPr lang="en-US"/>
        </a:p>
      </dgm:t>
    </dgm:pt>
    <dgm:pt modelId="{02D70A74-23E3-42C8-A926-F3C7FDEA0462}" type="sibTrans" cxnId="{3E61CD47-C9A3-468B-8D43-CA3BB37ABC0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D43341-2B3C-4951-B7D2-2CCD28FBE5E5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0" i="0"/>
            <a:t>Start today</a:t>
          </a:r>
          <a:endParaRPr lang="en-US"/>
        </a:p>
      </dgm:t>
    </dgm:pt>
    <dgm:pt modelId="{E03018B1-070C-4B86-9A18-8131B43B6B93}" type="parTrans" cxnId="{0484022C-6A61-4DA9-A966-D211F7620C53}">
      <dgm:prSet/>
      <dgm:spPr/>
      <dgm:t>
        <a:bodyPr/>
        <a:lstStyle/>
        <a:p>
          <a:endParaRPr lang="en-US"/>
        </a:p>
      </dgm:t>
    </dgm:pt>
    <dgm:pt modelId="{51089600-0DEE-4BB5-852A-BE9416B6D9CF}" type="sibTrans" cxnId="{0484022C-6A61-4DA9-A966-D211F7620C53}">
      <dgm:prSet/>
      <dgm:spPr/>
      <dgm:t>
        <a:bodyPr/>
        <a:lstStyle/>
        <a:p>
          <a:endParaRPr lang="en-US"/>
        </a:p>
      </dgm:t>
    </dgm:pt>
    <dgm:pt modelId="{6846D7CB-E01C-4A40-8240-ABE4931849E2}" type="pres">
      <dgm:prSet presAssocID="{D06E6DEB-13F1-4F5E-8DC0-F6DC535F9B66}" presName="root" presStyleCnt="0">
        <dgm:presLayoutVars>
          <dgm:dir/>
          <dgm:resizeHandles val="exact"/>
        </dgm:presLayoutVars>
      </dgm:prSet>
      <dgm:spPr/>
    </dgm:pt>
    <dgm:pt modelId="{25F12410-6886-4403-8385-407DFB16518E}" type="pres">
      <dgm:prSet presAssocID="{D06E6DEB-13F1-4F5E-8DC0-F6DC535F9B66}" presName="container" presStyleCnt="0">
        <dgm:presLayoutVars>
          <dgm:dir/>
          <dgm:resizeHandles val="exact"/>
        </dgm:presLayoutVars>
      </dgm:prSet>
      <dgm:spPr/>
    </dgm:pt>
    <dgm:pt modelId="{5ACAC5A0-6A0A-4EDE-9267-CC1A4E5D7E10}" type="pres">
      <dgm:prSet presAssocID="{EB9F3529-8E33-491D-B41E-B7C7E0DCAA6E}" presName="compNode" presStyleCnt="0"/>
      <dgm:spPr/>
    </dgm:pt>
    <dgm:pt modelId="{9141425A-DB42-4E2D-9F45-14D3336BB9AA}" type="pres">
      <dgm:prSet presAssocID="{EB9F3529-8E33-491D-B41E-B7C7E0DCAA6E}" presName="iconBgRect" presStyleLbl="bgShp" presStyleIdx="0" presStyleCnt="4"/>
      <dgm:spPr/>
    </dgm:pt>
    <dgm:pt modelId="{930D55A9-8B97-4811-AF8B-FC9FDA75063C}" type="pres">
      <dgm:prSet presAssocID="{EB9F3529-8E33-491D-B41E-B7C7E0DCAA6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4257FCA3-4967-498F-B5AC-892894337EA9}" type="pres">
      <dgm:prSet presAssocID="{EB9F3529-8E33-491D-B41E-B7C7E0DCAA6E}" presName="spaceRect" presStyleCnt="0"/>
      <dgm:spPr/>
    </dgm:pt>
    <dgm:pt modelId="{4302000B-9CB7-49B7-BB8F-680839466680}" type="pres">
      <dgm:prSet presAssocID="{EB9F3529-8E33-491D-B41E-B7C7E0DCAA6E}" presName="textRect" presStyleLbl="revTx" presStyleIdx="0" presStyleCnt="4">
        <dgm:presLayoutVars>
          <dgm:chMax val="1"/>
          <dgm:chPref val="1"/>
        </dgm:presLayoutVars>
      </dgm:prSet>
      <dgm:spPr/>
    </dgm:pt>
    <dgm:pt modelId="{8B4F7D17-6FD6-4141-BD41-77B90AEBEF9B}" type="pres">
      <dgm:prSet presAssocID="{F1695C2C-4CC3-469F-812C-5A03F63B994C}" presName="sibTrans" presStyleLbl="sibTrans2D1" presStyleIdx="0" presStyleCnt="0"/>
      <dgm:spPr/>
    </dgm:pt>
    <dgm:pt modelId="{E206AFE2-9A21-4EF3-94A0-5E2F790EE8AB}" type="pres">
      <dgm:prSet presAssocID="{D1B2783E-D5B0-4AA8-9937-DE71EE3BC35D}" presName="compNode" presStyleCnt="0"/>
      <dgm:spPr/>
    </dgm:pt>
    <dgm:pt modelId="{E2094C18-1E37-4988-A434-A6E59712B6E4}" type="pres">
      <dgm:prSet presAssocID="{D1B2783E-D5B0-4AA8-9937-DE71EE3BC35D}" presName="iconBgRect" presStyleLbl="bgShp" presStyleIdx="1" presStyleCnt="4"/>
      <dgm:spPr/>
    </dgm:pt>
    <dgm:pt modelId="{6707721D-A638-4FBD-8045-093A100CC9AB}" type="pres">
      <dgm:prSet presAssocID="{D1B2783E-D5B0-4AA8-9937-DE71EE3BC3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FE2D9160-E8E8-4437-A057-881DF645FAD4}" type="pres">
      <dgm:prSet presAssocID="{D1B2783E-D5B0-4AA8-9937-DE71EE3BC35D}" presName="spaceRect" presStyleCnt="0"/>
      <dgm:spPr/>
    </dgm:pt>
    <dgm:pt modelId="{AFE8B851-6368-4AF6-B7FA-6C0E8723B624}" type="pres">
      <dgm:prSet presAssocID="{D1B2783E-D5B0-4AA8-9937-DE71EE3BC35D}" presName="textRect" presStyleLbl="revTx" presStyleIdx="1" presStyleCnt="4">
        <dgm:presLayoutVars>
          <dgm:chMax val="1"/>
          <dgm:chPref val="1"/>
        </dgm:presLayoutVars>
      </dgm:prSet>
      <dgm:spPr/>
    </dgm:pt>
    <dgm:pt modelId="{752D21CC-2BF4-4152-B53C-CC7DEAB1FF21}" type="pres">
      <dgm:prSet presAssocID="{A13F4A3B-3C17-470B-81E4-F0F6E5BED008}" presName="sibTrans" presStyleLbl="sibTrans2D1" presStyleIdx="0" presStyleCnt="0"/>
      <dgm:spPr/>
    </dgm:pt>
    <dgm:pt modelId="{B467F4ED-8BB9-46B0-ADF0-0074CFE9819D}" type="pres">
      <dgm:prSet presAssocID="{DC707304-E68F-4407-8CB8-DB44FC262EAF}" presName="compNode" presStyleCnt="0"/>
      <dgm:spPr/>
    </dgm:pt>
    <dgm:pt modelId="{9A539D69-B6F4-4BDB-AEAC-941B8914B2D4}" type="pres">
      <dgm:prSet presAssocID="{DC707304-E68F-4407-8CB8-DB44FC262EAF}" presName="iconBgRect" presStyleLbl="bgShp" presStyleIdx="2" presStyleCnt="4"/>
      <dgm:spPr/>
    </dgm:pt>
    <dgm:pt modelId="{9CA4DAC3-D4D8-471A-B5F2-2868B284DEE3}" type="pres">
      <dgm:prSet presAssocID="{DC707304-E68F-4407-8CB8-DB44FC262E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B431B340-E809-49EB-A3D2-A6C9C8E3462F}" type="pres">
      <dgm:prSet presAssocID="{DC707304-E68F-4407-8CB8-DB44FC262EAF}" presName="spaceRect" presStyleCnt="0"/>
      <dgm:spPr/>
    </dgm:pt>
    <dgm:pt modelId="{5943E8F3-5F61-4B3C-AB95-887AC601AF0F}" type="pres">
      <dgm:prSet presAssocID="{DC707304-E68F-4407-8CB8-DB44FC262EAF}" presName="textRect" presStyleLbl="revTx" presStyleIdx="2" presStyleCnt="4">
        <dgm:presLayoutVars>
          <dgm:chMax val="1"/>
          <dgm:chPref val="1"/>
        </dgm:presLayoutVars>
      </dgm:prSet>
      <dgm:spPr/>
    </dgm:pt>
    <dgm:pt modelId="{D50B0500-2115-4472-BC0A-25137083BE72}" type="pres">
      <dgm:prSet presAssocID="{02D70A74-23E3-42C8-A926-F3C7FDEA0462}" presName="sibTrans" presStyleLbl="sibTrans2D1" presStyleIdx="0" presStyleCnt="0"/>
      <dgm:spPr/>
    </dgm:pt>
    <dgm:pt modelId="{B614A5C7-80AD-4305-A624-BBC9281E16AF}" type="pres">
      <dgm:prSet presAssocID="{ECD43341-2B3C-4951-B7D2-2CCD28FBE5E5}" presName="compNode" presStyleCnt="0"/>
      <dgm:spPr/>
    </dgm:pt>
    <dgm:pt modelId="{9026C9F4-F9FC-4466-85C6-F9154C057785}" type="pres">
      <dgm:prSet presAssocID="{ECD43341-2B3C-4951-B7D2-2CCD28FBE5E5}" presName="iconBgRect" presStyleLbl="bgShp" presStyleIdx="3" presStyleCnt="4"/>
      <dgm:spPr/>
    </dgm:pt>
    <dgm:pt modelId="{5E02307F-7D99-41E4-B42A-367B976715A0}" type="pres">
      <dgm:prSet presAssocID="{ECD43341-2B3C-4951-B7D2-2CCD28FBE5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A540BF6-1DA0-409F-8F89-01B6ECB4BC14}" type="pres">
      <dgm:prSet presAssocID="{ECD43341-2B3C-4951-B7D2-2CCD28FBE5E5}" presName="spaceRect" presStyleCnt="0"/>
      <dgm:spPr/>
    </dgm:pt>
    <dgm:pt modelId="{F779DE96-915A-4E5F-ACF7-E85D7B13A10A}" type="pres">
      <dgm:prSet presAssocID="{ECD43341-2B3C-4951-B7D2-2CCD28FBE5E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EFEE014-EE67-4BDF-9EEA-B8D3EE1115C0}" type="presOf" srcId="{02D70A74-23E3-42C8-A926-F3C7FDEA0462}" destId="{D50B0500-2115-4472-BC0A-25137083BE72}" srcOrd="0" destOrd="0" presId="urn:microsoft.com/office/officeart/2018/2/layout/IconCircleList"/>
    <dgm:cxn modelId="{0484022C-6A61-4DA9-A966-D211F7620C53}" srcId="{D06E6DEB-13F1-4F5E-8DC0-F6DC535F9B66}" destId="{ECD43341-2B3C-4951-B7D2-2CCD28FBE5E5}" srcOrd="3" destOrd="0" parTransId="{E03018B1-070C-4B86-9A18-8131B43B6B93}" sibTransId="{51089600-0DEE-4BB5-852A-BE9416B6D9CF}"/>
    <dgm:cxn modelId="{3E61CD47-C9A3-468B-8D43-CA3BB37ABC06}" srcId="{D06E6DEB-13F1-4F5E-8DC0-F6DC535F9B66}" destId="{DC707304-E68F-4407-8CB8-DB44FC262EAF}" srcOrd="2" destOrd="0" parTransId="{67F9485B-CECE-4E6B-B238-D952938625EC}" sibTransId="{02D70A74-23E3-42C8-A926-F3C7FDEA0462}"/>
    <dgm:cxn modelId="{07E8216C-C894-4D77-8290-869E4D08FC88}" type="presOf" srcId="{D1B2783E-D5B0-4AA8-9937-DE71EE3BC35D}" destId="{AFE8B851-6368-4AF6-B7FA-6C0E8723B624}" srcOrd="0" destOrd="0" presId="urn:microsoft.com/office/officeart/2018/2/layout/IconCircleList"/>
    <dgm:cxn modelId="{8D7C0F74-7A20-47BE-AFE0-B60DFFCC6C9C}" srcId="{D06E6DEB-13F1-4F5E-8DC0-F6DC535F9B66}" destId="{EB9F3529-8E33-491D-B41E-B7C7E0DCAA6E}" srcOrd="0" destOrd="0" parTransId="{81B112D7-F806-4E43-AED8-4A29F8AECB94}" sibTransId="{F1695C2C-4CC3-469F-812C-5A03F63B994C}"/>
    <dgm:cxn modelId="{525CE48D-7280-444C-A10B-AFB510F3E273}" type="presOf" srcId="{F1695C2C-4CC3-469F-812C-5A03F63B994C}" destId="{8B4F7D17-6FD6-4141-BD41-77B90AEBEF9B}" srcOrd="0" destOrd="0" presId="urn:microsoft.com/office/officeart/2018/2/layout/IconCircleList"/>
    <dgm:cxn modelId="{726C4691-B96C-4A25-B373-054ADCB5E415}" type="presOf" srcId="{D06E6DEB-13F1-4F5E-8DC0-F6DC535F9B66}" destId="{6846D7CB-E01C-4A40-8240-ABE4931849E2}" srcOrd="0" destOrd="0" presId="urn:microsoft.com/office/officeart/2018/2/layout/IconCircleList"/>
    <dgm:cxn modelId="{9EB501A7-14FA-4B83-8714-E80C8B92959D}" type="presOf" srcId="{ECD43341-2B3C-4951-B7D2-2CCD28FBE5E5}" destId="{F779DE96-915A-4E5F-ACF7-E85D7B13A10A}" srcOrd="0" destOrd="0" presId="urn:microsoft.com/office/officeart/2018/2/layout/IconCircleList"/>
    <dgm:cxn modelId="{398759AF-3A1D-4C88-B504-D9AECCED9B19}" srcId="{D06E6DEB-13F1-4F5E-8DC0-F6DC535F9B66}" destId="{D1B2783E-D5B0-4AA8-9937-DE71EE3BC35D}" srcOrd="1" destOrd="0" parTransId="{B9C8C81A-995C-49ED-9221-87E1A5D78340}" sibTransId="{A13F4A3B-3C17-470B-81E4-F0F6E5BED008}"/>
    <dgm:cxn modelId="{51D0E4C7-6327-4F26-9C84-B1DD9F6C21A4}" type="presOf" srcId="{A13F4A3B-3C17-470B-81E4-F0F6E5BED008}" destId="{752D21CC-2BF4-4152-B53C-CC7DEAB1FF21}" srcOrd="0" destOrd="0" presId="urn:microsoft.com/office/officeart/2018/2/layout/IconCircleList"/>
    <dgm:cxn modelId="{67F7F1CF-C3C6-4CB0-8580-38D440EF1F55}" type="presOf" srcId="{DC707304-E68F-4407-8CB8-DB44FC262EAF}" destId="{5943E8F3-5F61-4B3C-AB95-887AC601AF0F}" srcOrd="0" destOrd="0" presId="urn:microsoft.com/office/officeart/2018/2/layout/IconCircleList"/>
    <dgm:cxn modelId="{492986DD-E62B-459F-AB26-17236A1865C5}" type="presOf" srcId="{EB9F3529-8E33-491D-B41E-B7C7E0DCAA6E}" destId="{4302000B-9CB7-49B7-BB8F-680839466680}" srcOrd="0" destOrd="0" presId="urn:microsoft.com/office/officeart/2018/2/layout/IconCircleList"/>
    <dgm:cxn modelId="{62BB12AF-5657-4087-B9E2-D7401944BA30}" type="presParOf" srcId="{6846D7CB-E01C-4A40-8240-ABE4931849E2}" destId="{25F12410-6886-4403-8385-407DFB16518E}" srcOrd="0" destOrd="0" presId="urn:microsoft.com/office/officeart/2018/2/layout/IconCircleList"/>
    <dgm:cxn modelId="{218DF06D-0C7D-4D4D-A874-147A21361CB0}" type="presParOf" srcId="{25F12410-6886-4403-8385-407DFB16518E}" destId="{5ACAC5A0-6A0A-4EDE-9267-CC1A4E5D7E10}" srcOrd="0" destOrd="0" presId="urn:microsoft.com/office/officeart/2018/2/layout/IconCircleList"/>
    <dgm:cxn modelId="{C91BAF8D-B68C-4EEA-97D2-03D0E073CD4E}" type="presParOf" srcId="{5ACAC5A0-6A0A-4EDE-9267-CC1A4E5D7E10}" destId="{9141425A-DB42-4E2D-9F45-14D3336BB9AA}" srcOrd="0" destOrd="0" presId="urn:microsoft.com/office/officeart/2018/2/layout/IconCircleList"/>
    <dgm:cxn modelId="{2ECCA2F5-9B5A-4DE5-B644-73F8D09141AB}" type="presParOf" srcId="{5ACAC5A0-6A0A-4EDE-9267-CC1A4E5D7E10}" destId="{930D55A9-8B97-4811-AF8B-FC9FDA75063C}" srcOrd="1" destOrd="0" presId="urn:microsoft.com/office/officeart/2018/2/layout/IconCircleList"/>
    <dgm:cxn modelId="{28999B56-CB63-466A-B76C-54D3194C7D0A}" type="presParOf" srcId="{5ACAC5A0-6A0A-4EDE-9267-CC1A4E5D7E10}" destId="{4257FCA3-4967-498F-B5AC-892894337EA9}" srcOrd="2" destOrd="0" presId="urn:microsoft.com/office/officeart/2018/2/layout/IconCircleList"/>
    <dgm:cxn modelId="{C5524CD7-5CC0-43B2-875D-7AFD540B39F5}" type="presParOf" srcId="{5ACAC5A0-6A0A-4EDE-9267-CC1A4E5D7E10}" destId="{4302000B-9CB7-49B7-BB8F-680839466680}" srcOrd="3" destOrd="0" presId="urn:microsoft.com/office/officeart/2018/2/layout/IconCircleList"/>
    <dgm:cxn modelId="{1BC5E301-7A86-4FE8-A493-2FA29D927D8A}" type="presParOf" srcId="{25F12410-6886-4403-8385-407DFB16518E}" destId="{8B4F7D17-6FD6-4141-BD41-77B90AEBEF9B}" srcOrd="1" destOrd="0" presId="urn:microsoft.com/office/officeart/2018/2/layout/IconCircleList"/>
    <dgm:cxn modelId="{50B99C15-76BD-49E8-8190-00D3D38C1CD9}" type="presParOf" srcId="{25F12410-6886-4403-8385-407DFB16518E}" destId="{E206AFE2-9A21-4EF3-94A0-5E2F790EE8AB}" srcOrd="2" destOrd="0" presId="urn:microsoft.com/office/officeart/2018/2/layout/IconCircleList"/>
    <dgm:cxn modelId="{5B08EF3A-187D-4E69-9BCC-8E43B2A26BC6}" type="presParOf" srcId="{E206AFE2-9A21-4EF3-94A0-5E2F790EE8AB}" destId="{E2094C18-1E37-4988-A434-A6E59712B6E4}" srcOrd="0" destOrd="0" presId="urn:microsoft.com/office/officeart/2018/2/layout/IconCircleList"/>
    <dgm:cxn modelId="{09099D2D-11C6-41BB-A28E-737A81F3DF39}" type="presParOf" srcId="{E206AFE2-9A21-4EF3-94A0-5E2F790EE8AB}" destId="{6707721D-A638-4FBD-8045-093A100CC9AB}" srcOrd="1" destOrd="0" presId="urn:microsoft.com/office/officeart/2018/2/layout/IconCircleList"/>
    <dgm:cxn modelId="{E9FCA86D-F737-4E14-B304-E6E49B89B438}" type="presParOf" srcId="{E206AFE2-9A21-4EF3-94A0-5E2F790EE8AB}" destId="{FE2D9160-E8E8-4437-A057-881DF645FAD4}" srcOrd="2" destOrd="0" presId="urn:microsoft.com/office/officeart/2018/2/layout/IconCircleList"/>
    <dgm:cxn modelId="{C26F8621-3B64-4B97-8732-BA4B25E8F14E}" type="presParOf" srcId="{E206AFE2-9A21-4EF3-94A0-5E2F790EE8AB}" destId="{AFE8B851-6368-4AF6-B7FA-6C0E8723B624}" srcOrd="3" destOrd="0" presId="urn:microsoft.com/office/officeart/2018/2/layout/IconCircleList"/>
    <dgm:cxn modelId="{88D4D56E-3FFB-4E5F-8550-2E36C14C3476}" type="presParOf" srcId="{25F12410-6886-4403-8385-407DFB16518E}" destId="{752D21CC-2BF4-4152-B53C-CC7DEAB1FF21}" srcOrd="3" destOrd="0" presId="urn:microsoft.com/office/officeart/2018/2/layout/IconCircleList"/>
    <dgm:cxn modelId="{53680C09-9C33-4A3A-81A0-FB6A9A9B10EF}" type="presParOf" srcId="{25F12410-6886-4403-8385-407DFB16518E}" destId="{B467F4ED-8BB9-46B0-ADF0-0074CFE9819D}" srcOrd="4" destOrd="0" presId="urn:microsoft.com/office/officeart/2018/2/layout/IconCircleList"/>
    <dgm:cxn modelId="{A944F781-DC14-4CE2-922F-3E1A3F58C72A}" type="presParOf" srcId="{B467F4ED-8BB9-46B0-ADF0-0074CFE9819D}" destId="{9A539D69-B6F4-4BDB-AEAC-941B8914B2D4}" srcOrd="0" destOrd="0" presId="urn:microsoft.com/office/officeart/2018/2/layout/IconCircleList"/>
    <dgm:cxn modelId="{2C761533-8D20-465F-923A-547FFBDA7EA4}" type="presParOf" srcId="{B467F4ED-8BB9-46B0-ADF0-0074CFE9819D}" destId="{9CA4DAC3-D4D8-471A-B5F2-2868B284DEE3}" srcOrd="1" destOrd="0" presId="urn:microsoft.com/office/officeart/2018/2/layout/IconCircleList"/>
    <dgm:cxn modelId="{449624A8-50F6-4F99-8B30-96E75653ED0C}" type="presParOf" srcId="{B467F4ED-8BB9-46B0-ADF0-0074CFE9819D}" destId="{B431B340-E809-49EB-A3D2-A6C9C8E3462F}" srcOrd="2" destOrd="0" presId="urn:microsoft.com/office/officeart/2018/2/layout/IconCircleList"/>
    <dgm:cxn modelId="{937DECB0-9136-4618-BD09-B207C5049041}" type="presParOf" srcId="{B467F4ED-8BB9-46B0-ADF0-0074CFE9819D}" destId="{5943E8F3-5F61-4B3C-AB95-887AC601AF0F}" srcOrd="3" destOrd="0" presId="urn:microsoft.com/office/officeart/2018/2/layout/IconCircleList"/>
    <dgm:cxn modelId="{00733A87-A97B-4D08-B529-0EA9B2715BC6}" type="presParOf" srcId="{25F12410-6886-4403-8385-407DFB16518E}" destId="{D50B0500-2115-4472-BC0A-25137083BE72}" srcOrd="5" destOrd="0" presId="urn:microsoft.com/office/officeart/2018/2/layout/IconCircleList"/>
    <dgm:cxn modelId="{90034547-E3E7-4309-881C-02B07E200C32}" type="presParOf" srcId="{25F12410-6886-4403-8385-407DFB16518E}" destId="{B614A5C7-80AD-4305-A624-BBC9281E16AF}" srcOrd="6" destOrd="0" presId="urn:microsoft.com/office/officeart/2018/2/layout/IconCircleList"/>
    <dgm:cxn modelId="{33BBD398-23A3-4D0B-A4FC-E0B5C580F49B}" type="presParOf" srcId="{B614A5C7-80AD-4305-A624-BBC9281E16AF}" destId="{9026C9F4-F9FC-4466-85C6-F9154C057785}" srcOrd="0" destOrd="0" presId="urn:microsoft.com/office/officeart/2018/2/layout/IconCircleList"/>
    <dgm:cxn modelId="{0A33C4B7-23A2-4A28-BE80-509702F66DC1}" type="presParOf" srcId="{B614A5C7-80AD-4305-A624-BBC9281E16AF}" destId="{5E02307F-7D99-41E4-B42A-367B976715A0}" srcOrd="1" destOrd="0" presId="urn:microsoft.com/office/officeart/2018/2/layout/IconCircleList"/>
    <dgm:cxn modelId="{2AACE27D-1DB5-4990-873F-553B9BD824E7}" type="presParOf" srcId="{B614A5C7-80AD-4305-A624-BBC9281E16AF}" destId="{8A540BF6-1DA0-409F-8F89-01B6ECB4BC14}" srcOrd="2" destOrd="0" presId="urn:microsoft.com/office/officeart/2018/2/layout/IconCircleList"/>
    <dgm:cxn modelId="{A93E7E78-93E0-4EF7-9A6D-E5C9232123A2}" type="presParOf" srcId="{B614A5C7-80AD-4305-A624-BBC9281E16AF}" destId="{F779DE96-915A-4E5F-ACF7-E85D7B13A10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84C14EE-00BC-41F8-86F3-B4B0FAA36503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60B997D-4970-4065-99FE-4F6C1697C282}">
      <dgm:prSet/>
      <dgm:spPr/>
      <dgm:t>
        <a:bodyPr/>
        <a:lstStyle/>
        <a:p>
          <a:r>
            <a:rPr lang="en-CA" b="1"/>
            <a:t>Practical</a:t>
          </a:r>
          <a:endParaRPr lang="en-US"/>
        </a:p>
      </dgm:t>
    </dgm:pt>
    <dgm:pt modelId="{C88CB13E-C5E0-4E25-A3F5-D6F0769EA764}" type="parTrans" cxnId="{8DF221C1-92A9-4804-B62B-5D94322B1D8E}">
      <dgm:prSet/>
      <dgm:spPr/>
      <dgm:t>
        <a:bodyPr/>
        <a:lstStyle/>
        <a:p>
          <a:endParaRPr lang="en-US"/>
        </a:p>
      </dgm:t>
    </dgm:pt>
    <dgm:pt modelId="{F2C23B1D-98D5-4FEA-A8C9-45AC9687E97F}" type="sibTrans" cxnId="{8DF221C1-92A9-4804-B62B-5D94322B1D8E}">
      <dgm:prSet/>
      <dgm:spPr/>
      <dgm:t>
        <a:bodyPr/>
        <a:lstStyle/>
        <a:p>
          <a:endParaRPr lang="en-US"/>
        </a:p>
      </dgm:t>
    </dgm:pt>
    <dgm:pt modelId="{C5AAC960-D0B4-4757-B16C-D2451CDD5F9B}">
      <dgm:prSet/>
      <dgm:spPr/>
      <dgm:t>
        <a:bodyPr/>
        <a:lstStyle/>
        <a:p>
          <a:r>
            <a:rPr lang="en-CA"/>
            <a:t>Using technology to improve human connection.</a:t>
          </a:r>
          <a:endParaRPr lang="en-US"/>
        </a:p>
      </dgm:t>
    </dgm:pt>
    <dgm:pt modelId="{4FC948D3-CF36-41EA-A5EF-5A5BD396F382}" type="parTrans" cxnId="{E3171C0D-6DA3-4B9B-9F8F-C84532FF8100}">
      <dgm:prSet/>
      <dgm:spPr/>
      <dgm:t>
        <a:bodyPr/>
        <a:lstStyle/>
        <a:p>
          <a:endParaRPr lang="en-US"/>
        </a:p>
      </dgm:t>
    </dgm:pt>
    <dgm:pt modelId="{DD4E78D9-7049-4C91-85A5-C0591A1E0AAD}" type="sibTrans" cxnId="{E3171C0D-6DA3-4B9B-9F8F-C84532FF8100}">
      <dgm:prSet/>
      <dgm:spPr/>
      <dgm:t>
        <a:bodyPr/>
        <a:lstStyle/>
        <a:p>
          <a:endParaRPr lang="en-US"/>
        </a:p>
      </dgm:t>
    </dgm:pt>
    <dgm:pt modelId="{D31BFA39-7103-416F-8204-466F92C4D2D5}">
      <dgm:prSet/>
      <dgm:spPr/>
      <dgm:t>
        <a:bodyPr/>
        <a:lstStyle/>
        <a:p>
          <a:r>
            <a:rPr lang="en-CA" b="1"/>
            <a:t>Actionable</a:t>
          </a:r>
          <a:endParaRPr lang="en-US"/>
        </a:p>
      </dgm:t>
    </dgm:pt>
    <dgm:pt modelId="{17631D3D-A0CB-48B2-B76F-4D0D995E6584}" type="parTrans" cxnId="{9585CD64-0FD0-4892-B357-C625C15FFD84}">
      <dgm:prSet/>
      <dgm:spPr/>
      <dgm:t>
        <a:bodyPr/>
        <a:lstStyle/>
        <a:p>
          <a:endParaRPr lang="en-US"/>
        </a:p>
      </dgm:t>
    </dgm:pt>
    <dgm:pt modelId="{CB96F193-13B3-4B7B-A2A6-E78DCF9420FE}" type="sibTrans" cxnId="{9585CD64-0FD0-4892-B357-C625C15FFD84}">
      <dgm:prSet/>
      <dgm:spPr/>
      <dgm:t>
        <a:bodyPr/>
        <a:lstStyle/>
        <a:p>
          <a:endParaRPr lang="en-US"/>
        </a:p>
      </dgm:t>
    </dgm:pt>
    <dgm:pt modelId="{3C06765C-8515-419C-A0F9-02A740BB95D6}">
      <dgm:prSet/>
      <dgm:spPr/>
      <dgm:t>
        <a:bodyPr/>
        <a:lstStyle/>
        <a:p>
          <a:r>
            <a:rPr lang="en-CA"/>
            <a:t>Easy to execute in care  facilities.</a:t>
          </a:r>
          <a:endParaRPr lang="en-US"/>
        </a:p>
      </dgm:t>
    </dgm:pt>
    <dgm:pt modelId="{4E065D54-3EAF-4754-A19B-BFC13DBFB8FC}" type="parTrans" cxnId="{CFB5144E-59EA-403C-8560-18ECFD158753}">
      <dgm:prSet/>
      <dgm:spPr/>
      <dgm:t>
        <a:bodyPr/>
        <a:lstStyle/>
        <a:p>
          <a:endParaRPr lang="en-US"/>
        </a:p>
      </dgm:t>
    </dgm:pt>
    <dgm:pt modelId="{4D200DF1-37DF-4DB1-8CEB-37BB0760AD71}" type="sibTrans" cxnId="{CFB5144E-59EA-403C-8560-18ECFD158753}">
      <dgm:prSet/>
      <dgm:spPr/>
      <dgm:t>
        <a:bodyPr/>
        <a:lstStyle/>
        <a:p>
          <a:endParaRPr lang="en-US"/>
        </a:p>
      </dgm:t>
    </dgm:pt>
    <dgm:pt modelId="{0135EA22-508F-484B-8AB0-6F7087C8DF0E}">
      <dgm:prSet/>
      <dgm:spPr/>
      <dgm:t>
        <a:bodyPr/>
        <a:lstStyle/>
        <a:p>
          <a:r>
            <a:rPr lang="en-CA" b="1"/>
            <a:t>Accountable</a:t>
          </a:r>
          <a:endParaRPr lang="en-US"/>
        </a:p>
      </dgm:t>
    </dgm:pt>
    <dgm:pt modelId="{75DB4C8B-57C2-41A4-A8CB-6C98391721E3}" type="parTrans" cxnId="{47958ED1-3DE6-4C74-B0B2-62A8B1E870D7}">
      <dgm:prSet/>
      <dgm:spPr/>
      <dgm:t>
        <a:bodyPr/>
        <a:lstStyle/>
        <a:p>
          <a:endParaRPr lang="en-US"/>
        </a:p>
      </dgm:t>
    </dgm:pt>
    <dgm:pt modelId="{964A0491-1412-4FA5-831E-6B5A07743F16}" type="sibTrans" cxnId="{47958ED1-3DE6-4C74-B0B2-62A8B1E870D7}">
      <dgm:prSet/>
      <dgm:spPr/>
      <dgm:t>
        <a:bodyPr/>
        <a:lstStyle/>
        <a:p>
          <a:endParaRPr lang="en-US"/>
        </a:p>
      </dgm:t>
    </dgm:pt>
    <dgm:pt modelId="{EA74EDDE-49DF-458B-BF9B-5F7666C677E5}">
      <dgm:prSet/>
      <dgm:spPr/>
      <dgm:t>
        <a:bodyPr/>
        <a:lstStyle/>
        <a:p>
          <a:r>
            <a:rPr lang="en-CA"/>
            <a:t>Providing visits notes to families for continuity of connections.</a:t>
          </a:r>
          <a:endParaRPr lang="en-US"/>
        </a:p>
      </dgm:t>
    </dgm:pt>
    <dgm:pt modelId="{C0113E9C-58AB-43C3-B6EA-E0405B59ED6E}" type="parTrans" cxnId="{6BBD5087-4089-43AA-ABF4-81E4937EB152}">
      <dgm:prSet/>
      <dgm:spPr/>
      <dgm:t>
        <a:bodyPr/>
        <a:lstStyle/>
        <a:p>
          <a:endParaRPr lang="en-US"/>
        </a:p>
      </dgm:t>
    </dgm:pt>
    <dgm:pt modelId="{D98C4F0B-5713-4CC2-90FC-3A6012F57722}" type="sibTrans" cxnId="{6BBD5087-4089-43AA-ABF4-81E4937EB152}">
      <dgm:prSet/>
      <dgm:spPr/>
      <dgm:t>
        <a:bodyPr/>
        <a:lstStyle/>
        <a:p>
          <a:endParaRPr lang="en-US"/>
        </a:p>
      </dgm:t>
    </dgm:pt>
    <dgm:pt modelId="{38BD61CA-C714-4339-9F6A-2ABA272C5F7B}">
      <dgm:prSet/>
      <dgm:spPr/>
      <dgm:t>
        <a:bodyPr/>
        <a:lstStyle/>
        <a:p>
          <a:r>
            <a:rPr lang="en-CA" b="1"/>
            <a:t>Accessible</a:t>
          </a:r>
          <a:endParaRPr lang="en-US"/>
        </a:p>
      </dgm:t>
    </dgm:pt>
    <dgm:pt modelId="{48C0B53B-E0D7-4C81-8AFB-EB53C1F60111}" type="parTrans" cxnId="{5C83D2A7-98E1-4332-BB04-63CE1A709FE7}">
      <dgm:prSet/>
      <dgm:spPr/>
      <dgm:t>
        <a:bodyPr/>
        <a:lstStyle/>
        <a:p>
          <a:endParaRPr lang="en-US"/>
        </a:p>
      </dgm:t>
    </dgm:pt>
    <dgm:pt modelId="{7A0818B4-08D5-4B65-81F3-599302594379}" type="sibTrans" cxnId="{5C83D2A7-98E1-4332-BB04-63CE1A709FE7}">
      <dgm:prSet/>
      <dgm:spPr/>
      <dgm:t>
        <a:bodyPr/>
        <a:lstStyle/>
        <a:p>
          <a:endParaRPr lang="en-US"/>
        </a:p>
      </dgm:t>
    </dgm:pt>
    <dgm:pt modelId="{34711BF4-4F56-4529-9798-86C82CDEEE86}">
      <dgm:prSet/>
      <dgm:spPr/>
      <dgm:t>
        <a:bodyPr/>
        <a:lstStyle/>
        <a:p>
          <a:r>
            <a:rPr lang="en-CA"/>
            <a:t>Visible and easy to reach companions in one place on the platform.</a:t>
          </a:r>
          <a:endParaRPr lang="en-US"/>
        </a:p>
      </dgm:t>
    </dgm:pt>
    <dgm:pt modelId="{41280283-6AA4-4701-8A04-5ADA7151F89C}" type="parTrans" cxnId="{ABBBFA43-DB63-4543-BCE9-74BD68464483}">
      <dgm:prSet/>
      <dgm:spPr/>
      <dgm:t>
        <a:bodyPr/>
        <a:lstStyle/>
        <a:p>
          <a:endParaRPr lang="en-US"/>
        </a:p>
      </dgm:t>
    </dgm:pt>
    <dgm:pt modelId="{D73369E3-D411-40F8-B1BF-7B539A3B6A0A}" type="sibTrans" cxnId="{ABBBFA43-DB63-4543-BCE9-74BD68464483}">
      <dgm:prSet/>
      <dgm:spPr/>
      <dgm:t>
        <a:bodyPr/>
        <a:lstStyle/>
        <a:p>
          <a:endParaRPr lang="en-US"/>
        </a:p>
      </dgm:t>
    </dgm:pt>
    <dgm:pt modelId="{3E2F4872-5E05-43FA-BFFD-CE5A278B399E}">
      <dgm:prSet/>
      <dgm:spPr/>
      <dgm:t>
        <a:bodyPr/>
        <a:lstStyle/>
        <a:p>
          <a:r>
            <a:rPr lang="en-CA" b="1"/>
            <a:t>Affordable</a:t>
          </a:r>
          <a:endParaRPr lang="en-US"/>
        </a:p>
      </dgm:t>
    </dgm:pt>
    <dgm:pt modelId="{66EC332A-BE64-4B7F-9864-9E4ECE4A92E9}" type="parTrans" cxnId="{2081985C-6B92-4917-9973-6ED4FA40ABAF}">
      <dgm:prSet/>
      <dgm:spPr/>
      <dgm:t>
        <a:bodyPr/>
        <a:lstStyle/>
        <a:p>
          <a:endParaRPr lang="en-US"/>
        </a:p>
      </dgm:t>
    </dgm:pt>
    <dgm:pt modelId="{FEF6E539-F0B2-4F5A-BCD3-94396546E0CE}" type="sibTrans" cxnId="{2081985C-6B92-4917-9973-6ED4FA40ABAF}">
      <dgm:prSet/>
      <dgm:spPr/>
      <dgm:t>
        <a:bodyPr/>
        <a:lstStyle/>
        <a:p>
          <a:endParaRPr lang="en-US"/>
        </a:p>
      </dgm:t>
    </dgm:pt>
    <dgm:pt modelId="{840CE7FB-6DF1-4B15-87C9-63537B83170E}">
      <dgm:prSet/>
      <dgm:spPr/>
      <dgm:t>
        <a:bodyPr/>
        <a:lstStyle/>
        <a:p>
          <a:r>
            <a:rPr lang="en-CA"/>
            <a:t>Sustainable pricing for families. </a:t>
          </a:r>
          <a:endParaRPr lang="en-US"/>
        </a:p>
      </dgm:t>
    </dgm:pt>
    <dgm:pt modelId="{B23E63E6-E928-4584-9773-F72C722F4A6C}" type="parTrans" cxnId="{0607C031-637D-4C6D-A582-7F210553D9F0}">
      <dgm:prSet/>
      <dgm:spPr/>
      <dgm:t>
        <a:bodyPr/>
        <a:lstStyle/>
        <a:p>
          <a:endParaRPr lang="en-US"/>
        </a:p>
      </dgm:t>
    </dgm:pt>
    <dgm:pt modelId="{61242D29-1441-4607-B39D-AFE7C0E66576}" type="sibTrans" cxnId="{0607C031-637D-4C6D-A582-7F210553D9F0}">
      <dgm:prSet/>
      <dgm:spPr/>
      <dgm:t>
        <a:bodyPr/>
        <a:lstStyle/>
        <a:p>
          <a:endParaRPr lang="en-US"/>
        </a:p>
      </dgm:t>
    </dgm:pt>
    <dgm:pt modelId="{20FB630A-5319-E647-B460-5368F015AABD}" type="pres">
      <dgm:prSet presAssocID="{784C14EE-00BC-41F8-86F3-B4B0FAA36503}" presName="Name0" presStyleCnt="0">
        <dgm:presLayoutVars>
          <dgm:dir/>
          <dgm:animLvl val="lvl"/>
          <dgm:resizeHandles val="exact"/>
        </dgm:presLayoutVars>
      </dgm:prSet>
      <dgm:spPr/>
    </dgm:pt>
    <dgm:pt modelId="{9F7F5868-39BF-394D-BF81-B5D4498E4CF9}" type="pres">
      <dgm:prSet presAssocID="{760B997D-4970-4065-99FE-4F6C1697C282}" presName="linNode" presStyleCnt="0"/>
      <dgm:spPr/>
    </dgm:pt>
    <dgm:pt modelId="{2875C50C-55C5-AD4A-AAEB-C60697568BF2}" type="pres">
      <dgm:prSet presAssocID="{760B997D-4970-4065-99FE-4F6C1697C282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46A0FEC2-42B5-1244-93A2-5F3AFB9B88F5}" type="pres">
      <dgm:prSet presAssocID="{760B997D-4970-4065-99FE-4F6C1697C282}" presName="descendantText" presStyleLbl="alignAccFollowNode1" presStyleIdx="0" presStyleCnt="5">
        <dgm:presLayoutVars>
          <dgm:bulletEnabled/>
        </dgm:presLayoutVars>
      </dgm:prSet>
      <dgm:spPr/>
    </dgm:pt>
    <dgm:pt modelId="{19852310-E40E-4B47-81F7-B022F4933D70}" type="pres">
      <dgm:prSet presAssocID="{F2C23B1D-98D5-4FEA-A8C9-45AC9687E97F}" presName="sp" presStyleCnt="0"/>
      <dgm:spPr/>
    </dgm:pt>
    <dgm:pt modelId="{040D201D-0B9F-7F43-A73D-77E418183EE8}" type="pres">
      <dgm:prSet presAssocID="{D31BFA39-7103-416F-8204-466F92C4D2D5}" presName="linNode" presStyleCnt="0"/>
      <dgm:spPr/>
    </dgm:pt>
    <dgm:pt modelId="{66D292A9-C00A-C541-8981-A09129974C0C}" type="pres">
      <dgm:prSet presAssocID="{D31BFA39-7103-416F-8204-466F92C4D2D5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CFB70E7A-7BCD-1645-9D09-BF62F1E9AE20}" type="pres">
      <dgm:prSet presAssocID="{D31BFA39-7103-416F-8204-466F92C4D2D5}" presName="descendantText" presStyleLbl="alignAccFollowNode1" presStyleIdx="1" presStyleCnt="5">
        <dgm:presLayoutVars>
          <dgm:bulletEnabled/>
        </dgm:presLayoutVars>
      </dgm:prSet>
      <dgm:spPr/>
    </dgm:pt>
    <dgm:pt modelId="{B81B747F-A718-BA42-A194-9900E84CB856}" type="pres">
      <dgm:prSet presAssocID="{CB96F193-13B3-4B7B-A2A6-E78DCF9420FE}" presName="sp" presStyleCnt="0"/>
      <dgm:spPr/>
    </dgm:pt>
    <dgm:pt modelId="{C788EB19-060C-6643-A10D-6F690BEC441B}" type="pres">
      <dgm:prSet presAssocID="{0135EA22-508F-484B-8AB0-6F7087C8DF0E}" presName="linNode" presStyleCnt="0"/>
      <dgm:spPr/>
    </dgm:pt>
    <dgm:pt modelId="{04AD6BD5-BACB-9A48-ACF5-9C2E9F3EDA10}" type="pres">
      <dgm:prSet presAssocID="{0135EA22-508F-484B-8AB0-6F7087C8DF0E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9CDDDFAA-4240-F94A-A787-49FC726DFE19}" type="pres">
      <dgm:prSet presAssocID="{0135EA22-508F-484B-8AB0-6F7087C8DF0E}" presName="descendantText" presStyleLbl="alignAccFollowNode1" presStyleIdx="2" presStyleCnt="5">
        <dgm:presLayoutVars>
          <dgm:bulletEnabled/>
        </dgm:presLayoutVars>
      </dgm:prSet>
      <dgm:spPr/>
    </dgm:pt>
    <dgm:pt modelId="{FF01D876-9274-EB4D-AAC4-8F51CE77BCDF}" type="pres">
      <dgm:prSet presAssocID="{964A0491-1412-4FA5-831E-6B5A07743F16}" presName="sp" presStyleCnt="0"/>
      <dgm:spPr/>
    </dgm:pt>
    <dgm:pt modelId="{153D966A-56CD-4446-9BAB-977DF2C78789}" type="pres">
      <dgm:prSet presAssocID="{38BD61CA-C714-4339-9F6A-2ABA272C5F7B}" presName="linNode" presStyleCnt="0"/>
      <dgm:spPr/>
    </dgm:pt>
    <dgm:pt modelId="{24D5F811-501A-EF4E-BAFD-14E8A96E50A7}" type="pres">
      <dgm:prSet presAssocID="{38BD61CA-C714-4339-9F6A-2ABA272C5F7B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77EED2FE-9307-2447-82EC-507696A938C2}" type="pres">
      <dgm:prSet presAssocID="{38BD61CA-C714-4339-9F6A-2ABA272C5F7B}" presName="descendantText" presStyleLbl="alignAccFollowNode1" presStyleIdx="3" presStyleCnt="5">
        <dgm:presLayoutVars>
          <dgm:bulletEnabled/>
        </dgm:presLayoutVars>
      </dgm:prSet>
      <dgm:spPr/>
    </dgm:pt>
    <dgm:pt modelId="{4FC320B2-F0BF-D445-9A3B-5363AF9912D3}" type="pres">
      <dgm:prSet presAssocID="{7A0818B4-08D5-4B65-81F3-599302594379}" presName="sp" presStyleCnt="0"/>
      <dgm:spPr/>
    </dgm:pt>
    <dgm:pt modelId="{7B588476-D165-C944-A72A-C4F90CA01D70}" type="pres">
      <dgm:prSet presAssocID="{3E2F4872-5E05-43FA-BFFD-CE5A278B399E}" presName="linNode" presStyleCnt="0"/>
      <dgm:spPr/>
    </dgm:pt>
    <dgm:pt modelId="{C8CC6391-E14E-A644-B212-5392792DC816}" type="pres">
      <dgm:prSet presAssocID="{3E2F4872-5E05-43FA-BFFD-CE5A278B399E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AC33B526-5FD3-8C48-B280-0C393B923FBC}" type="pres">
      <dgm:prSet presAssocID="{3E2F4872-5E05-43FA-BFFD-CE5A278B399E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BA1B1301-F2D8-7F4B-90EB-DBA259527152}" type="presOf" srcId="{840CE7FB-6DF1-4B15-87C9-63537B83170E}" destId="{AC33B526-5FD3-8C48-B280-0C393B923FBC}" srcOrd="0" destOrd="0" presId="urn:microsoft.com/office/officeart/2016/7/layout/VerticalSolidActionList"/>
    <dgm:cxn modelId="{BE98AE01-0692-FF4C-B6E8-688D9E24441F}" type="presOf" srcId="{3E2F4872-5E05-43FA-BFFD-CE5A278B399E}" destId="{C8CC6391-E14E-A644-B212-5392792DC816}" srcOrd="0" destOrd="0" presId="urn:microsoft.com/office/officeart/2016/7/layout/VerticalSolidActionList"/>
    <dgm:cxn modelId="{096DBF04-2C46-914F-B6F6-D6EF6B627FE6}" type="presOf" srcId="{D31BFA39-7103-416F-8204-466F92C4D2D5}" destId="{66D292A9-C00A-C541-8981-A09129974C0C}" srcOrd="0" destOrd="0" presId="urn:microsoft.com/office/officeart/2016/7/layout/VerticalSolidActionList"/>
    <dgm:cxn modelId="{E3171C0D-6DA3-4B9B-9F8F-C84532FF8100}" srcId="{760B997D-4970-4065-99FE-4F6C1697C282}" destId="{C5AAC960-D0B4-4757-B16C-D2451CDD5F9B}" srcOrd="0" destOrd="0" parTransId="{4FC948D3-CF36-41EA-A5EF-5A5BD396F382}" sibTransId="{DD4E78D9-7049-4C91-85A5-C0591A1E0AAD}"/>
    <dgm:cxn modelId="{EDBAD216-D967-2B43-88D6-4CE7C470956A}" type="presOf" srcId="{3C06765C-8515-419C-A0F9-02A740BB95D6}" destId="{CFB70E7A-7BCD-1645-9D09-BF62F1E9AE20}" srcOrd="0" destOrd="0" presId="urn:microsoft.com/office/officeart/2016/7/layout/VerticalSolidActionList"/>
    <dgm:cxn modelId="{5F2ED119-8E27-7148-8F53-B93F7B3A726B}" type="presOf" srcId="{38BD61CA-C714-4339-9F6A-2ABA272C5F7B}" destId="{24D5F811-501A-EF4E-BAFD-14E8A96E50A7}" srcOrd="0" destOrd="0" presId="urn:microsoft.com/office/officeart/2016/7/layout/VerticalSolidActionList"/>
    <dgm:cxn modelId="{0607C031-637D-4C6D-A582-7F210553D9F0}" srcId="{3E2F4872-5E05-43FA-BFFD-CE5A278B399E}" destId="{840CE7FB-6DF1-4B15-87C9-63537B83170E}" srcOrd="0" destOrd="0" parTransId="{B23E63E6-E928-4584-9773-F72C722F4A6C}" sibTransId="{61242D29-1441-4607-B39D-AFE7C0E66576}"/>
    <dgm:cxn modelId="{FD47315C-3132-484C-849E-D07F38BC907C}" type="presOf" srcId="{0135EA22-508F-484B-8AB0-6F7087C8DF0E}" destId="{04AD6BD5-BACB-9A48-ACF5-9C2E9F3EDA10}" srcOrd="0" destOrd="0" presId="urn:microsoft.com/office/officeart/2016/7/layout/VerticalSolidActionList"/>
    <dgm:cxn modelId="{2081985C-6B92-4917-9973-6ED4FA40ABAF}" srcId="{784C14EE-00BC-41F8-86F3-B4B0FAA36503}" destId="{3E2F4872-5E05-43FA-BFFD-CE5A278B399E}" srcOrd="4" destOrd="0" parTransId="{66EC332A-BE64-4B7F-9864-9E4ECE4A92E9}" sibTransId="{FEF6E539-F0B2-4F5A-BCD3-94396546E0CE}"/>
    <dgm:cxn modelId="{ABBBFA43-DB63-4543-BCE9-74BD68464483}" srcId="{38BD61CA-C714-4339-9F6A-2ABA272C5F7B}" destId="{34711BF4-4F56-4529-9798-86C82CDEEE86}" srcOrd="0" destOrd="0" parTransId="{41280283-6AA4-4701-8A04-5ADA7151F89C}" sibTransId="{D73369E3-D411-40F8-B1BF-7B539A3B6A0A}"/>
    <dgm:cxn modelId="{9585CD64-0FD0-4892-B357-C625C15FFD84}" srcId="{784C14EE-00BC-41F8-86F3-B4B0FAA36503}" destId="{D31BFA39-7103-416F-8204-466F92C4D2D5}" srcOrd="1" destOrd="0" parTransId="{17631D3D-A0CB-48B2-B76F-4D0D995E6584}" sibTransId="{CB96F193-13B3-4B7B-A2A6-E78DCF9420FE}"/>
    <dgm:cxn modelId="{88F2D948-812B-7F44-BD34-4D4EBDFBC67C}" type="presOf" srcId="{EA74EDDE-49DF-458B-BF9B-5F7666C677E5}" destId="{9CDDDFAA-4240-F94A-A787-49FC726DFE19}" srcOrd="0" destOrd="0" presId="urn:microsoft.com/office/officeart/2016/7/layout/VerticalSolidActionList"/>
    <dgm:cxn modelId="{7FE6DE6D-0D7F-F641-B358-DC06E329FBA0}" type="presOf" srcId="{760B997D-4970-4065-99FE-4F6C1697C282}" destId="{2875C50C-55C5-AD4A-AAEB-C60697568BF2}" srcOrd="0" destOrd="0" presId="urn:microsoft.com/office/officeart/2016/7/layout/VerticalSolidActionList"/>
    <dgm:cxn modelId="{CFB5144E-59EA-403C-8560-18ECFD158753}" srcId="{D31BFA39-7103-416F-8204-466F92C4D2D5}" destId="{3C06765C-8515-419C-A0F9-02A740BB95D6}" srcOrd="0" destOrd="0" parTransId="{4E065D54-3EAF-4754-A19B-BFC13DBFB8FC}" sibTransId="{4D200DF1-37DF-4DB1-8CEB-37BB0760AD71}"/>
    <dgm:cxn modelId="{3D87BE52-6E18-7E40-8798-3ADDBF74425D}" type="presOf" srcId="{34711BF4-4F56-4529-9798-86C82CDEEE86}" destId="{77EED2FE-9307-2447-82EC-507696A938C2}" srcOrd="0" destOrd="0" presId="urn:microsoft.com/office/officeart/2016/7/layout/VerticalSolidActionList"/>
    <dgm:cxn modelId="{6BBD5087-4089-43AA-ABF4-81E4937EB152}" srcId="{0135EA22-508F-484B-8AB0-6F7087C8DF0E}" destId="{EA74EDDE-49DF-458B-BF9B-5F7666C677E5}" srcOrd="0" destOrd="0" parTransId="{C0113E9C-58AB-43C3-B6EA-E0405B59ED6E}" sibTransId="{D98C4F0B-5713-4CC2-90FC-3A6012F57722}"/>
    <dgm:cxn modelId="{F4B3319E-33E9-104B-AF15-C9B946CA7A3F}" type="presOf" srcId="{784C14EE-00BC-41F8-86F3-B4B0FAA36503}" destId="{20FB630A-5319-E647-B460-5368F015AABD}" srcOrd="0" destOrd="0" presId="urn:microsoft.com/office/officeart/2016/7/layout/VerticalSolidActionList"/>
    <dgm:cxn modelId="{5C83D2A7-98E1-4332-BB04-63CE1A709FE7}" srcId="{784C14EE-00BC-41F8-86F3-B4B0FAA36503}" destId="{38BD61CA-C714-4339-9F6A-2ABA272C5F7B}" srcOrd="3" destOrd="0" parTransId="{48C0B53B-E0D7-4C81-8AFB-EB53C1F60111}" sibTransId="{7A0818B4-08D5-4B65-81F3-599302594379}"/>
    <dgm:cxn modelId="{8DF221C1-92A9-4804-B62B-5D94322B1D8E}" srcId="{784C14EE-00BC-41F8-86F3-B4B0FAA36503}" destId="{760B997D-4970-4065-99FE-4F6C1697C282}" srcOrd="0" destOrd="0" parTransId="{C88CB13E-C5E0-4E25-A3F5-D6F0769EA764}" sibTransId="{F2C23B1D-98D5-4FEA-A8C9-45AC9687E97F}"/>
    <dgm:cxn modelId="{47958ED1-3DE6-4C74-B0B2-62A8B1E870D7}" srcId="{784C14EE-00BC-41F8-86F3-B4B0FAA36503}" destId="{0135EA22-508F-484B-8AB0-6F7087C8DF0E}" srcOrd="2" destOrd="0" parTransId="{75DB4C8B-57C2-41A4-A8CB-6C98391721E3}" sibTransId="{964A0491-1412-4FA5-831E-6B5A07743F16}"/>
    <dgm:cxn modelId="{05B00CEC-3CDC-7248-BED7-FA701D44E5A6}" type="presOf" srcId="{C5AAC960-D0B4-4757-B16C-D2451CDD5F9B}" destId="{46A0FEC2-42B5-1244-93A2-5F3AFB9B88F5}" srcOrd="0" destOrd="0" presId="urn:microsoft.com/office/officeart/2016/7/layout/VerticalSolidActionList"/>
    <dgm:cxn modelId="{8D91C407-0335-A14B-BDF7-7FCBF2BAF187}" type="presParOf" srcId="{20FB630A-5319-E647-B460-5368F015AABD}" destId="{9F7F5868-39BF-394D-BF81-B5D4498E4CF9}" srcOrd="0" destOrd="0" presId="urn:microsoft.com/office/officeart/2016/7/layout/VerticalSolidActionList"/>
    <dgm:cxn modelId="{1797E452-8135-1D45-A767-D932E5DCA2B3}" type="presParOf" srcId="{9F7F5868-39BF-394D-BF81-B5D4498E4CF9}" destId="{2875C50C-55C5-AD4A-AAEB-C60697568BF2}" srcOrd="0" destOrd="0" presId="urn:microsoft.com/office/officeart/2016/7/layout/VerticalSolidActionList"/>
    <dgm:cxn modelId="{083B2E22-7D63-F14C-A473-C8D64E951016}" type="presParOf" srcId="{9F7F5868-39BF-394D-BF81-B5D4498E4CF9}" destId="{46A0FEC2-42B5-1244-93A2-5F3AFB9B88F5}" srcOrd="1" destOrd="0" presId="urn:microsoft.com/office/officeart/2016/7/layout/VerticalSolidActionList"/>
    <dgm:cxn modelId="{705F9700-54A4-3249-A3D1-2FBD0CFBB98F}" type="presParOf" srcId="{20FB630A-5319-E647-B460-5368F015AABD}" destId="{19852310-E40E-4B47-81F7-B022F4933D70}" srcOrd="1" destOrd="0" presId="urn:microsoft.com/office/officeart/2016/7/layout/VerticalSolidActionList"/>
    <dgm:cxn modelId="{E55BAD51-B156-F24F-A662-2695C361A079}" type="presParOf" srcId="{20FB630A-5319-E647-B460-5368F015AABD}" destId="{040D201D-0B9F-7F43-A73D-77E418183EE8}" srcOrd="2" destOrd="0" presId="urn:microsoft.com/office/officeart/2016/7/layout/VerticalSolidActionList"/>
    <dgm:cxn modelId="{E3A30A2E-4BCC-6641-963F-F3C35BD0556A}" type="presParOf" srcId="{040D201D-0B9F-7F43-A73D-77E418183EE8}" destId="{66D292A9-C00A-C541-8981-A09129974C0C}" srcOrd="0" destOrd="0" presId="urn:microsoft.com/office/officeart/2016/7/layout/VerticalSolidActionList"/>
    <dgm:cxn modelId="{7F5C8C18-E6A3-884A-8D35-BE1D7D72D654}" type="presParOf" srcId="{040D201D-0B9F-7F43-A73D-77E418183EE8}" destId="{CFB70E7A-7BCD-1645-9D09-BF62F1E9AE20}" srcOrd="1" destOrd="0" presId="urn:microsoft.com/office/officeart/2016/7/layout/VerticalSolidActionList"/>
    <dgm:cxn modelId="{CED30E5F-B782-AB44-BC5C-3BFF275F01B6}" type="presParOf" srcId="{20FB630A-5319-E647-B460-5368F015AABD}" destId="{B81B747F-A718-BA42-A194-9900E84CB856}" srcOrd="3" destOrd="0" presId="urn:microsoft.com/office/officeart/2016/7/layout/VerticalSolidActionList"/>
    <dgm:cxn modelId="{936EE24E-3BED-934E-A3E3-618DCB338BF5}" type="presParOf" srcId="{20FB630A-5319-E647-B460-5368F015AABD}" destId="{C788EB19-060C-6643-A10D-6F690BEC441B}" srcOrd="4" destOrd="0" presId="urn:microsoft.com/office/officeart/2016/7/layout/VerticalSolidActionList"/>
    <dgm:cxn modelId="{1081E581-ACA0-D24E-AADB-83B7AD8B977A}" type="presParOf" srcId="{C788EB19-060C-6643-A10D-6F690BEC441B}" destId="{04AD6BD5-BACB-9A48-ACF5-9C2E9F3EDA10}" srcOrd="0" destOrd="0" presId="urn:microsoft.com/office/officeart/2016/7/layout/VerticalSolidActionList"/>
    <dgm:cxn modelId="{C5E3D071-3F80-5E4C-B977-A3F4E9B1CFC7}" type="presParOf" srcId="{C788EB19-060C-6643-A10D-6F690BEC441B}" destId="{9CDDDFAA-4240-F94A-A787-49FC726DFE19}" srcOrd="1" destOrd="0" presId="urn:microsoft.com/office/officeart/2016/7/layout/VerticalSolidActionList"/>
    <dgm:cxn modelId="{52F1B133-DB8C-C345-A42E-A380AC57F7F6}" type="presParOf" srcId="{20FB630A-5319-E647-B460-5368F015AABD}" destId="{FF01D876-9274-EB4D-AAC4-8F51CE77BCDF}" srcOrd="5" destOrd="0" presId="urn:microsoft.com/office/officeart/2016/7/layout/VerticalSolidActionList"/>
    <dgm:cxn modelId="{F5BCB338-6854-E84F-BB61-B4270E2345BF}" type="presParOf" srcId="{20FB630A-5319-E647-B460-5368F015AABD}" destId="{153D966A-56CD-4446-9BAB-977DF2C78789}" srcOrd="6" destOrd="0" presId="urn:microsoft.com/office/officeart/2016/7/layout/VerticalSolidActionList"/>
    <dgm:cxn modelId="{54AE6FC7-CA39-964A-9851-3DC453EE6BD8}" type="presParOf" srcId="{153D966A-56CD-4446-9BAB-977DF2C78789}" destId="{24D5F811-501A-EF4E-BAFD-14E8A96E50A7}" srcOrd="0" destOrd="0" presId="urn:microsoft.com/office/officeart/2016/7/layout/VerticalSolidActionList"/>
    <dgm:cxn modelId="{FAFD3794-FEE4-9946-B5A3-9FFA51DBA221}" type="presParOf" srcId="{153D966A-56CD-4446-9BAB-977DF2C78789}" destId="{77EED2FE-9307-2447-82EC-507696A938C2}" srcOrd="1" destOrd="0" presId="urn:microsoft.com/office/officeart/2016/7/layout/VerticalSolidActionList"/>
    <dgm:cxn modelId="{B7651CC9-F966-7F4B-926A-0B99E0CBBB88}" type="presParOf" srcId="{20FB630A-5319-E647-B460-5368F015AABD}" destId="{4FC320B2-F0BF-D445-9A3B-5363AF9912D3}" srcOrd="7" destOrd="0" presId="urn:microsoft.com/office/officeart/2016/7/layout/VerticalSolidActionList"/>
    <dgm:cxn modelId="{14B49FCD-240F-6545-A2B2-65761084888A}" type="presParOf" srcId="{20FB630A-5319-E647-B460-5368F015AABD}" destId="{7B588476-D165-C944-A72A-C4F90CA01D70}" srcOrd="8" destOrd="0" presId="urn:microsoft.com/office/officeart/2016/7/layout/VerticalSolidActionList"/>
    <dgm:cxn modelId="{D97DBD85-0F88-3F46-8EAD-65D45786C89C}" type="presParOf" srcId="{7B588476-D165-C944-A72A-C4F90CA01D70}" destId="{C8CC6391-E14E-A644-B212-5392792DC816}" srcOrd="0" destOrd="0" presId="urn:microsoft.com/office/officeart/2016/7/layout/VerticalSolidActionList"/>
    <dgm:cxn modelId="{77DEAF5B-C649-5D45-93D0-1853DFC318A1}" type="presParOf" srcId="{7B588476-D165-C944-A72A-C4F90CA01D70}" destId="{AC33B526-5FD3-8C48-B280-0C393B923FB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A58E9-0652-AC4C-B57C-F578FDFEEDC3}">
      <dsp:nvSpPr>
        <dsp:cNvPr id="0" name=""/>
        <dsp:cNvSpPr/>
      </dsp:nvSpPr>
      <dsp:spPr>
        <a:xfrm>
          <a:off x="0" y="85"/>
          <a:ext cx="4683949" cy="959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How </a:t>
          </a:r>
          <a:r>
            <a:rPr lang="en-CA" sz="2800" kern="1200" dirty="0" err="1">
              <a:latin typeface="Aptos Display" panose="02110004020202020204"/>
            </a:rPr>
            <a:t>LinkRx</a:t>
          </a:r>
          <a:r>
            <a:rPr lang="en-CA" sz="2800" kern="1200" dirty="0">
              <a:latin typeface="Aptos Display" panose="02110004020202020204"/>
            </a:rPr>
            <a:t> Ideated</a:t>
          </a:r>
          <a:r>
            <a:rPr lang="en-CA" sz="2800" kern="1200" dirty="0"/>
            <a:t> </a:t>
          </a:r>
          <a:endParaRPr lang="en-US" sz="2800" kern="1200" dirty="0"/>
        </a:p>
      </dsp:txBody>
      <dsp:txXfrm>
        <a:off x="46834" y="46919"/>
        <a:ext cx="4590281" cy="865732"/>
      </dsp:txXfrm>
    </dsp:sp>
    <dsp:sp modelId="{34B6D9FD-F738-584E-9B3A-B2D776CB910F}">
      <dsp:nvSpPr>
        <dsp:cNvPr id="0" name=""/>
        <dsp:cNvSpPr/>
      </dsp:nvSpPr>
      <dsp:spPr>
        <a:xfrm>
          <a:off x="0" y="1134153"/>
          <a:ext cx="4683949" cy="95940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dirty="0"/>
            <a:t> </a:t>
          </a:r>
          <a:r>
            <a:rPr lang="en-CA" sz="2800" kern="1200" dirty="0"/>
            <a:t>Pre and </a:t>
          </a:r>
          <a:r>
            <a:rPr lang="en-CA" sz="2800" kern="1200" dirty="0">
              <a:latin typeface="Aptos Display" panose="02110004020202020204"/>
            </a:rPr>
            <a:t>Post</a:t>
          </a:r>
          <a:r>
            <a:rPr lang="en-CA" sz="2800" kern="1200" dirty="0"/>
            <a:t> </a:t>
          </a:r>
          <a:r>
            <a:rPr lang="en-CA" sz="2800" kern="1200" dirty="0">
              <a:latin typeface="Aptos Display" panose="02110004020202020204"/>
            </a:rPr>
            <a:t>Covid</a:t>
          </a:r>
          <a:endParaRPr lang="en-US" sz="2800" kern="1200" dirty="0"/>
        </a:p>
      </dsp:txBody>
      <dsp:txXfrm>
        <a:off x="46834" y="1180987"/>
        <a:ext cx="4590281" cy="865732"/>
      </dsp:txXfrm>
    </dsp:sp>
    <dsp:sp modelId="{2D2EABE6-7BC4-0E45-8999-13A321623522}">
      <dsp:nvSpPr>
        <dsp:cNvPr id="0" name=""/>
        <dsp:cNvSpPr/>
      </dsp:nvSpPr>
      <dsp:spPr>
        <a:xfrm>
          <a:off x="0" y="2155045"/>
          <a:ext cx="4683949" cy="95940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Partners</a:t>
          </a:r>
          <a:r>
            <a:rPr lang="en-CA" sz="1800" b="1" kern="1200" dirty="0">
              <a:latin typeface="Aptos Display" panose="02110004020202020204"/>
            </a:rPr>
            <a:t>:</a:t>
          </a:r>
          <a:r>
            <a:rPr lang="en-CA" sz="1800" b="1" kern="1200" dirty="0"/>
            <a:t> </a:t>
          </a:r>
          <a:r>
            <a:rPr lang="en-CA" sz="1600" kern="1200" dirty="0"/>
            <a:t>Langley </a:t>
          </a:r>
          <a:r>
            <a:rPr lang="en-CA" sz="1600" kern="1200" dirty="0">
              <a:latin typeface="Aptos Display" panose="02110004020202020204"/>
            </a:rPr>
            <a:t>Lodge, Rosemary Heights (Retirement Concepts),</a:t>
          </a:r>
          <a:r>
            <a:rPr lang="en-CA" sz="1600" kern="1200" dirty="0"/>
            <a:t> Louis Brier</a:t>
          </a:r>
          <a:r>
            <a:rPr lang="en-CA" sz="1600" kern="1200" dirty="0">
              <a:latin typeface="Aptos Display" panose="02110004020202020204"/>
            </a:rPr>
            <a:t> Home and Hospital </a:t>
          </a:r>
          <a:endParaRPr lang="en-US" sz="1600" kern="1200" dirty="0"/>
        </a:p>
      </dsp:txBody>
      <dsp:txXfrm>
        <a:off x="46834" y="2201879"/>
        <a:ext cx="4590281" cy="865732"/>
      </dsp:txXfrm>
    </dsp:sp>
    <dsp:sp modelId="{C8762B5C-B55D-0140-8DFD-F9D25C84C5E0}">
      <dsp:nvSpPr>
        <dsp:cNvPr id="0" name=""/>
        <dsp:cNvSpPr/>
      </dsp:nvSpPr>
      <dsp:spPr>
        <a:xfrm>
          <a:off x="0" y="3232524"/>
          <a:ext cx="4683949" cy="95940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Our Support Partners: </a:t>
          </a:r>
          <a:r>
            <a:rPr lang="en-US" sz="1600" kern="1200" dirty="0"/>
            <a:t>Center for Brain Health and Innovation (CABHI)</a:t>
          </a:r>
        </a:p>
      </dsp:txBody>
      <dsp:txXfrm>
        <a:off x="46834" y="3279358"/>
        <a:ext cx="4590281" cy="8657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AAF10-7A76-594C-80A8-1B83CDEC5868}">
      <dsp:nvSpPr>
        <dsp:cNvPr id="0" name=""/>
        <dsp:cNvSpPr/>
      </dsp:nvSpPr>
      <dsp:spPr>
        <a:xfrm>
          <a:off x="0" y="320434"/>
          <a:ext cx="3943347" cy="1126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048" tIns="270764" rIns="30604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Role/Focus</a:t>
          </a:r>
          <a:r>
            <a:rPr lang="en-CA" sz="1300" kern="1200"/>
            <a:t>: Compassion and Clinical Expertise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Attributes</a:t>
          </a:r>
          <a:r>
            <a:rPr lang="en-CA" sz="1300" kern="1200"/>
            <a:t>: Emphasizes Empathy, Patient Care, and Clinical insights.</a:t>
          </a:r>
          <a:endParaRPr lang="en-US" sz="1300" kern="1200"/>
        </a:p>
      </dsp:txBody>
      <dsp:txXfrm>
        <a:off x="0" y="320434"/>
        <a:ext cx="3943347" cy="1126125"/>
      </dsp:txXfrm>
    </dsp:sp>
    <dsp:sp modelId="{99D68699-81CD-9B43-8D42-155AEB0484A7}">
      <dsp:nvSpPr>
        <dsp:cNvPr id="0" name=""/>
        <dsp:cNvSpPr/>
      </dsp:nvSpPr>
      <dsp:spPr>
        <a:xfrm>
          <a:off x="197167" y="128554"/>
          <a:ext cx="2760342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34" tIns="0" rIns="10433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Dennis RN M.Sc.(c) - UVIC</a:t>
          </a:r>
          <a:endParaRPr lang="en-US" sz="1300" kern="1200"/>
        </a:p>
      </dsp:txBody>
      <dsp:txXfrm>
        <a:off x="215901" y="147288"/>
        <a:ext cx="2722874" cy="346292"/>
      </dsp:txXfrm>
    </dsp:sp>
    <dsp:sp modelId="{ED08EFB3-8D27-4841-A205-030F6E1F845B}">
      <dsp:nvSpPr>
        <dsp:cNvPr id="0" name=""/>
        <dsp:cNvSpPr/>
      </dsp:nvSpPr>
      <dsp:spPr>
        <a:xfrm>
          <a:off x="0" y="1708639"/>
          <a:ext cx="3943347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048" tIns="270764" rIns="30604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Role/Focus</a:t>
          </a:r>
          <a:r>
            <a:rPr lang="en-CA" sz="1300" kern="1200"/>
            <a:t>: Action-Oriented Leader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Attributes</a:t>
          </a:r>
          <a:r>
            <a:rPr lang="en-CA" sz="1300" kern="1200"/>
            <a:t>: Takes Initiative, Drives Tasks Forward, Ensures  Quality Execution.</a:t>
          </a:r>
          <a:endParaRPr lang="en-US" sz="1300" kern="1200"/>
        </a:p>
      </dsp:txBody>
      <dsp:txXfrm>
        <a:off x="0" y="1708639"/>
        <a:ext cx="3943347" cy="941850"/>
      </dsp:txXfrm>
    </dsp:sp>
    <dsp:sp modelId="{B4EF72E5-FFF3-E847-AC92-E6B0EEFE38DB}">
      <dsp:nvSpPr>
        <dsp:cNvPr id="0" name=""/>
        <dsp:cNvSpPr/>
      </dsp:nvSpPr>
      <dsp:spPr>
        <a:xfrm>
          <a:off x="197167" y="1516759"/>
          <a:ext cx="2760342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34" tIns="0" rIns="10433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Tosin  M.Sc. - UBC</a:t>
          </a:r>
          <a:endParaRPr lang="en-US" sz="1300" kern="1200"/>
        </a:p>
      </dsp:txBody>
      <dsp:txXfrm>
        <a:off x="215901" y="1535493"/>
        <a:ext cx="2722874" cy="346292"/>
      </dsp:txXfrm>
    </dsp:sp>
    <dsp:sp modelId="{5AE3A111-E0E1-2546-94FA-C1BEF911FFD5}">
      <dsp:nvSpPr>
        <dsp:cNvPr id="0" name=""/>
        <dsp:cNvSpPr/>
      </dsp:nvSpPr>
      <dsp:spPr>
        <a:xfrm>
          <a:off x="0" y="2912569"/>
          <a:ext cx="3943347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048" tIns="270764" rIns="30604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Role/Focus</a:t>
          </a:r>
          <a:r>
            <a:rPr lang="en-CA" sz="1300" kern="1200"/>
            <a:t>: Technology Master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300" b="1" kern="1200"/>
            <a:t>Attributes</a:t>
          </a:r>
          <a:r>
            <a:rPr lang="en-CA" sz="1300" kern="1200"/>
            <a:t>: Handles Technical Challenges, Innovation, and System improvements.</a:t>
          </a:r>
          <a:endParaRPr lang="en-US" sz="1300" kern="1200"/>
        </a:p>
      </dsp:txBody>
      <dsp:txXfrm>
        <a:off x="0" y="2912569"/>
        <a:ext cx="3943347" cy="941850"/>
      </dsp:txXfrm>
    </dsp:sp>
    <dsp:sp modelId="{B6EFF042-67DE-214D-BD5C-40322BD03A27}">
      <dsp:nvSpPr>
        <dsp:cNvPr id="0" name=""/>
        <dsp:cNvSpPr/>
      </dsp:nvSpPr>
      <dsp:spPr>
        <a:xfrm>
          <a:off x="197167" y="2720689"/>
          <a:ext cx="2760342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334" tIns="0" rIns="10433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Alani Adeshina M.Sc. - UVIC</a:t>
          </a:r>
          <a:endParaRPr lang="en-US" sz="1300" kern="1200"/>
        </a:p>
      </dsp:txBody>
      <dsp:txXfrm>
        <a:off x="215901" y="2739423"/>
        <a:ext cx="272287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39564-28F7-4340-B500-4C7DCD7B219C}">
      <dsp:nvSpPr>
        <dsp:cNvPr id="0" name=""/>
        <dsp:cNvSpPr/>
      </dsp:nvSpPr>
      <dsp:spPr>
        <a:xfrm rot="5400000">
          <a:off x="2591445" y="-933675"/>
          <a:ext cx="728586" cy="278187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kern="1200"/>
            <a:t> </a:t>
          </a:r>
          <a:r>
            <a:rPr lang="en-CA" sz="800" b="1" kern="1200"/>
            <a:t>Non – personalised, limited staff.</a:t>
          </a:r>
          <a:endParaRPr lang="en-US" sz="800" b="1" kern="1200"/>
        </a:p>
      </dsp:txBody>
      <dsp:txXfrm rot="-5400000">
        <a:off x="1564803" y="128534"/>
        <a:ext cx="2746305" cy="657452"/>
      </dsp:txXfrm>
    </dsp:sp>
    <dsp:sp modelId="{81815D0C-9F0B-4932-B1E1-980067488808}">
      <dsp:nvSpPr>
        <dsp:cNvPr id="0" name=""/>
        <dsp:cNvSpPr/>
      </dsp:nvSpPr>
      <dsp:spPr>
        <a:xfrm>
          <a:off x="0" y="1893"/>
          <a:ext cx="1564803" cy="9107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kern="1200"/>
            <a:t>Group activities </a:t>
          </a:r>
          <a:endParaRPr lang="en-US" sz="1300" kern="1200"/>
        </a:p>
      </dsp:txBody>
      <dsp:txXfrm>
        <a:off x="44458" y="46351"/>
        <a:ext cx="1475887" cy="821817"/>
      </dsp:txXfrm>
    </dsp:sp>
    <dsp:sp modelId="{4486D6F4-FABB-4063-8D2E-D5CAA9ADE263}">
      <dsp:nvSpPr>
        <dsp:cNvPr id="0" name=""/>
        <dsp:cNvSpPr/>
      </dsp:nvSpPr>
      <dsp:spPr>
        <a:xfrm rot="5400000">
          <a:off x="2591445" y="22593"/>
          <a:ext cx="728586" cy="278187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Geographically Limited</a:t>
          </a:r>
          <a:endParaRPr lang="en-US" sz="800" b="1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Family is busy </a:t>
          </a:r>
          <a:endParaRPr lang="en-US" sz="800" b="1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Limited visit times.</a:t>
          </a:r>
          <a:endParaRPr lang="en-US" sz="800" b="1" kern="1200"/>
        </a:p>
      </dsp:txBody>
      <dsp:txXfrm rot="-5400000">
        <a:off x="1564803" y="1084803"/>
        <a:ext cx="2746305" cy="657452"/>
      </dsp:txXfrm>
    </dsp:sp>
    <dsp:sp modelId="{937DD0D3-720E-4A02-A2B3-0448C917C869}">
      <dsp:nvSpPr>
        <dsp:cNvPr id="0" name=""/>
        <dsp:cNvSpPr/>
      </dsp:nvSpPr>
      <dsp:spPr>
        <a:xfrm>
          <a:off x="0" y="958163"/>
          <a:ext cx="1564803" cy="91073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  Visits or Friends when a resident has a network.</a:t>
          </a:r>
          <a:endParaRPr lang="en-US" sz="1300" b="1" kern="1200"/>
        </a:p>
      </dsp:txBody>
      <dsp:txXfrm>
        <a:off x="44458" y="1002621"/>
        <a:ext cx="1475887" cy="821817"/>
      </dsp:txXfrm>
    </dsp:sp>
    <dsp:sp modelId="{5DD940C1-B868-4558-B89C-A145645B1969}">
      <dsp:nvSpPr>
        <dsp:cNvPr id="0" name=""/>
        <dsp:cNvSpPr/>
      </dsp:nvSpPr>
      <dsp:spPr>
        <a:xfrm rot="5400000">
          <a:off x="2591445" y="978863"/>
          <a:ext cx="728586" cy="278187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No continuity of connections</a:t>
          </a:r>
          <a:endParaRPr lang="en-US" sz="800" b="1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Poor accessibility to companions</a:t>
          </a:r>
          <a:endParaRPr lang="en-US" sz="800" b="1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Expensive</a:t>
          </a:r>
          <a:endParaRPr lang="en-US" sz="800" b="1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Invisible - No feedback channels to families and Facilities.</a:t>
          </a:r>
          <a:endParaRPr lang="en-US" sz="800" b="1" kern="1200"/>
        </a:p>
      </dsp:txBody>
      <dsp:txXfrm rot="-5400000">
        <a:off x="1564803" y="2041073"/>
        <a:ext cx="2746305" cy="657452"/>
      </dsp:txXfrm>
    </dsp:sp>
    <dsp:sp modelId="{9C31FA26-4764-432B-8717-BFAB6F76261C}">
      <dsp:nvSpPr>
        <dsp:cNvPr id="0" name=""/>
        <dsp:cNvSpPr/>
      </dsp:nvSpPr>
      <dsp:spPr>
        <a:xfrm>
          <a:off x="0" y="1914432"/>
          <a:ext cx="1564803" cy="91073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1" kern="1200"/>
            <a:t>Unreliable companion services</a:t>
          </a:r>
          <a:endParaRPr lang="en-US" sz="1300" b="1" kern="1200"/>
        </a:p>
      </dsp:txBody>
      <dsp:txXfrm>
        <a:off x="44458" y="1958890"/>
        <a:ext cx="1475887" cy="821817"/>
      </dsp:txXfrm>
    </dsp:sp>
    <dsp:sp modelId="{F07AC920-A1D0-4855-848E-EF72DEE6F45A}">
      <dsp:nvSpPr>
        <dsp:cNvPr id="0" name=""/>
        <dsp:cNvSpPr/>
      </dsp:nvSpPr>
      <dsp:spPr>
        <a:xfrm rot="5400000">
          <a:off x="2591445" y="1935132"/>
          <a:ext cx="728586" cy="278187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800" b="1" kern="1200"/>
            <a:t>Reduced social contact.</a:t>
          </a:r>
          <a:endParaRPr lang="en-US" sz="800" b="1" kern="1200"/>
        </a:p>
      </dsp:txBody>
      <dsp:txXfrm rot="-5400000">
        <a:off x="1564803" y="2997342"/>
        <a:ext cx="2746305" cy="657452"/>
      </dsp:txXfrm>
    </dsp:sp>
    <dsp:sp modelId="{45D6CE5F-0B18-4C55-98BD-A9182DBC23EC}">
      <dsp:nvSpPr>
        <dsp:cNvPr id="0" name=""/>
        <dsp:cNvSpPr/>
      </dsp:nvSpPr>
      <dsp:spPr>
        <a:xfrm>
          <a:off x="0" y="2870702"/>
          <a:ext cx="1564803" cy="91073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300" b="0" kern="1200"/>
            <a:t>Unreliable channel of connection between the family and residents.</a:t>
          </a:r>
          <a:endParaRPr lang="en-US" sz="1300" b="0" kern="1200"/>
        </a:p>
      </dsp:txBody>
      <dsp:txXfrm>
        <a:off x="44458" y="2915160"/>
        <a:ext cx="1475887" cy="821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8A145-BBBE-47E3-8D82-6FCA637BD70C}">
      <dsp:nvSpPr>
        <dsp:cNvPr id="0" name=""/>
        <dsp:cNvSpPr/>
      </dsp:nvSpPr>
      <dsp:spPr>
        <a:xfrm>
          <a:off x="852622" y="685534"/>
          <a:ext cx="681266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13356-E9FC-407D-87FB-EA3529D75686}">
      <dsp:nvSpPr>
        <dsp:cNvPr id="0" name=""/>
        <dsp:cNvSpPr/>
      </dsp:nvSpPr>
      <dsp:spPr>
        <a:xfrm>
          <a:off x="1574764" y="628343"/>
          <a:ext cx="78345" cy="147152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7AC7C-8133-419D-89FC-6DC9A64AE063}">
      <dsp:nvSpPr>
        <dsp:cNvPr id="0" name=""/>
        <dsp:cNvSpPr/>
      </dsp:nvSpPr>
      <dsp:spPr>
        <a:xfrm>
          <a:off x="441504" y="359610"/>
          <a:ext cx="651919" cy="65191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98" tIns="25298" rIns="25298" bIns="2529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</a:t>
          </a:r>
        </a:p>
      </dsp:txBody>
      <dsp:txXfrm>
        <a:off x="536975" y="455081"/>
        <a:ext cx="460977" cy="460977"/>
      </dsp:txXfrm>
    </dsp:sp>
    <dsp:sp modelId="{36366D56-EE8D-4185-8C07-08D80E18BC1E}">
      <dsp:nvSpPr>
        <dsp:cNvPr id="0" name=""/>
        <dsp:cNvSpPr/>
      </dsp:nvSpPr>
      <dsp:spPr>
        <a:xfrm>
          <a:off x="1039" y="1177129"/>
          <a:ext cx="153284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3" tIns="165100" rIns="12091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Identify the need - Families and Facilities </a:t>
          </a:r>
        </a:p>
      </dsp:txBody>
      <dsp:txXfrm>
        <a:off x="1039" y="1483699"/>
        <a:ext cx="1532849" cy="1659030"/>
      </dsp:txXfrm>
    </dsp:sp>
    <dsp:sp modelId="{C6C14B2B-0C24-4896-9B5B-2DAF1A78BB24}">
      <dsp:nvSpPr>
        <dsp:cNvPr id="0" name=""/>
        <dsp:cNvSpPr/>
      </dsp:nvSpPr>
      <dsp:spPr>
        <a:xfrm>
          <a:off x="1704205" y="685533"/>
          <a:ext cx="1532849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6FA41-59F1-4C93-BACE-6B38F9E2448B}">
      <dsp:nvSpPr>
        <dsp:cNvPr id="0" name=""/>
        <dsp:cNvSpPr/>
      </dsp:nvSpPr>
      <dsp:spPr>
        <a:xfrm>
          <a:off x="3277930" y="628343"/>
          <a:ext cx="78345" cy="147153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59214-F1A0-4F3C-929C-19F1102C28AA}">
      <dsp:nvSpPr>
        <dsp:cNvPr id="0" name=""/>
        <dsp:cNvSpPr/>
      </dsp:nvSpPr>
      <dsp:spPr>
        <a:xfrm>
          <a:off x="2144670" y="359609"/>
          <a:ext cx="651919" cy="65191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98" tIns="25298" rIns="25298" bIns="2529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</a:t>
          </a:r>
        </a:p>
      </dsp:txBody>
      <dsp:txXfrm>
        <a:off x="2240141" y="455080"/>
        <a:ext cx="460977" cy="460977"/>
      </dsp:txXfrm>
    </dsp:sp>
    <dsp:sp modelId="{CAEBB17D-D7A9-437C-A3A2-3E1A4FDBF11F}">
      <dsp:nvSpPr>
        <dsp:cNvPr id="0" name=""/>
        <dsp:cNvSpPr/>
      </dsp:nvSpPr>
      <dsp:spPr>
        <a:xfrm>
          <a:off x="1704205" y="1177129"/>
          <a:ext cx="153284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3" tIns="165100" rIns="12091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We create a personal social profile</a:t>
          </a:r>
        </a:p>
      </dsp:txBody>
      <dsp:txXfrm>
        <a:off x="1704205" y="1483699"/>
        <a:ext cx="1532849" cy="1659030"/>
      </dsp:txXfrm>
    </dsp:sp>
    <dsp:sp modelId="{72F01F8E-2407-4E33-ABE9-5771CB850920}">
      <dsp:nvSpPr>
        <dsp:cNvPr id="0" name=""/>
        <dsp:cNvSpPr/>
      </dsp:nvSpPr>
      <dsp:spPr>
        <a:xfrm>
          <a:off x="3407371" y="685533"/>
          <a:ext cx="1532849" cy="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3645A-1582-425A-90AA-082781D45328}">
      <dsp:nvSpPr>
        <dsp:cNvPr id="0" name=""/>
        <dsp:cNvSpPr/>
      </dsp:nvSpPr>
      <dsp:spPr>
        <a:xfrm>
          <a:off x="4981096" y="628343"/>
          <a:ext cx="78345" cy="147153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BB3AA6-BFC2-4FC1-920A-8ACA06124836}">
      <dsp:nvSpPr>
        <dsp:cNvPr id="0" name=""/>
        <dsp:cNvSpPr/>
      </dsp:nvSpPr>
      <dsp:spPr>
        <a:xfrm>
          <a:off x="3847835" y="359609"/>
          <a:ext cx="651919" cy="65191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98" tIns="25298" rIns="25298" bIns="2529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</a:t>
          </a:r>
        </a:p>
      </dsp:txBody>
      <dsp:txXfrm>
        <a:off x="3943306" y="455080"/>
        <a:ext cx="460977" cy="460977"/>
      </dsp:txXfrm>
    </dsp:sp>
    <dsp:sp modelId="{6065E69A-BF2A-43E6-8D17-2968F581F596}">
      <dsp:nvSpPr>
        <dsp:cNvPr id="0" name=""/>
        <dsp:cNvSpPr/>
      </dsp:nvSpPr>
      <dsp:spPr>
        <a:xfrm>
          <a:off x="3407371" y="1177129"/>
          <a:ext cx="153284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3" tIns="165100" rIns="12091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Connect with right companion.</a:t>
          </a:r>
        </a:p>
      </dsp:txBody>
      <dsp:txXfrm>
        <a:off x="3407371" y="1483699"/>
        <a:ext cx="1532849" cy="1659030"/>
      </dsp:txXfrm>
    </dsp:sp>
    <dsp:sp modelId="{BCFF6C99-50E9-488C-A2B6-64455F241E59}">
      <dsp:nvSpPr>
        <dsp:cNvPr id="0" name=""/>
        <dsp:cNvSpPr/>
      </dsp:nvSpPr>
      <dsp:spPr>
        <a:xfrm>
          <a:off x="5110536" y="685533"/>
          <a:ext cx="1532849" cy="7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131D6-F46B-43AB-BE8E-8BF09185B5AC}">
      <dsp:nvSpPr>
        <dsp:cNvPr id="0" name=""/>
        <dsp:cNvSpPr/>
      </dsp:nvSpPr>
      <dsp:spPr>
        <a:xfrm>
          <a:off x="6684261" y="628343"/>
          <a:ext cx="78345" cy="14715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E5881-8097-4FCD-9DD7-C7D18643ED3A}">
      <dsp:nvSpPr>
        <dsp:cNvPr id="0" name=""/>
        <dsp:cNvSpPr/>
      </dsp:nvSpPr>
      <dsp:spPr>
        <a:xfrm>
          <a:off x="5551001" y="359609"/>
          <a:ext cx="651919" cy="6519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98" tIns="25298" rIns="25298" bIns="2529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4</a:t>
          </a:r>
        </a:p>
      </dsp:txBody>
      <dsp:txXfrm>
        <a:off x="5646472" y="455080"/>
        <a:ext cx="460977" cy="460977"/>
      </dsp:txXfrm>
    </dsp:sp>
    <dsp:sp modelId="{BEC7FE3F-44C9-43E7-831F-D6DC6C163AB0}">
      <dsp:nvSpPr>
        <dsp:cNvPr id="0" name=""/>
        <dsp:cNvSpPr/>
      </dsp:nvSpPr>
      <dsp:spPr>
        <a:xfrm>
          <a:off x="5110536" y="1177129"/>
          <a:ext cx="153284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3" tIns="165100" rIns="12091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Support resident.</a:t>
          </a:r>
        </a:p>
      </dsp:txBody>
      <dsp:txXfrm>
        <a:off x="5110536" y="1483699"/>
        <a:ext cx="1532849" cy="1659030"/>
      </dsp:txXfrm>
    </dsp:sp>
    <dsp:sp modelId="{615FEBB3-E63A-41E1-9403-15BAE6C41A1C}">
      <dsp:nvSpPr>
        <dsp:cNvPr id="0" name=""/>
        <dsp:cNvSpPr/>
      </dsp:nvSpPr>
      <dsp:spPr>
        <a:xfrm>
          <a:off x="6813702" y="685533"/>
          <a:ext cx="766424" cy="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7C263F-834A-4A21-9E94-0C02E000817C}">
      <dsp:nvSpPr>
        <dsp:cNvPr id="0" name=""/>
        <dsp:cNvSpPr/>
      </dsp:nvSpPr>
      <dsp:spPr>
        <a:xfrm>
          <a:off x="7254167" y="359609"/>
          <a:ext cx="651919" cy="65191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98" tIns="25298" rIns="25298" bIns="2529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349638" y="455080"/>
        <a:ext cx="460977" cy="460977"/>
      </dsp:txXfrm>
    </dsp:sp>
    <dsp:sp modelId="{4E31CFDF-E3D7-46A6-8412-AA56E1B320A4}">
      <dsp:nvSpPr>
        <dsp:cNvPr id="0" name=""/>
        <dsp:cNvSpPr/>
      </dsp:nvSpPr>
      <dsp:spPr>
        <a:xfrm>
          <a:off x="6813702" y="1177129"/>
          <a:ext cx="1532849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13" tIns="165100" rIns="120913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Get feedback.</a:t>
          </a:r>
        </a:p>
      </dsp:txBody>
      <dsp:txXfrm>
        <a:off x="6813702" y="1483699"/>
        <a:ext cx="1532849" cy="1659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7AAA5-F1D7-2F44-9D84-50C7701B3544}">
      <dsp:nvSpPr>
        <dsp:cNvPr id="0" name=""/>
        <dsp:cNvSpPr/>
      </dsp:nvSpPr>
      <dsp:spPr>
        <a:xfrm>
          <a:off x="0" y="0"/>
          <a:ext cx="323597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BF44C-377E-0D47-AC6D-24131D1C3946}">
      <dsp:nvSpPr>
        <dsp:cNvPr id="0" name=""/>
        <dsp:cNvSpPr/>
      </dsp:nvSpPr>
      <dsp:spPr>
        <a:xfrm>
          <a:off x="0" y="0"/>
          <a:ext cx="3235978" cy="6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Social visits when you cannot be there or live too far away</a:t>
          </a:r>
        </a:p>
      </dsp:txBody>
      <dsp:txXfrm>
        <a:off x="0" y="0"/>
        <a:ext cx="3235978" cy="652539"/>
      </dsp:txXfrm>
    </dsp:sp>
    <dsp:sp modelId="{44BA9F5C-E98D-F842-84EE-23F3ECE23090}">
      <dsp:nvSpPr>
        <dsp:cNvPr id="0" name=""/>
        <dsp:cNvSpPr/>
      </dsp:nvSpPr>
      <dsp:spPr>
        <a:xfrm>
          <a:off x="0" y="652539"/>
          <a:ext cx="323597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A4AE9-0B72-4645-84DE-FE90535FB05A}">
      <dsp:nvSpPr>
        <dsp:cNvPr id="0" name=""/>
        <dsp:cNvSpPr/>
      </dsp:nvSpPr>
      <dsp:spPr>
        <a:xfrm>
          <a:off x="0" y="652539"/>
          <a:ext cx="3235978" cy="6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Meal-time feeding or support</a:t>
          </a:r>
          <a:br>
            <a:rPr lang="en-US" sz="1500" kern="1200" dirty="0"/>
          </a:br>
          <a:r>
            <a:rPr lang="en-US" sz="1500" kern="1200" dirty="0"/>
            <a:t>Walking buddy </a:t>
          </a:r>
        </a:p>
      </dsp:txBody>
      <dsp:txXfrm>
        <a:off x="0" y="652539"/>
        <a:ext cx="3235978" cy="652539"/>
      </dsp:txXfrm>
    </dsp:sp>
    <dsp:sp modelId="{8A875154-E81B-D741-97F9-6533C0AB33E9}">
      <dsp:nvSpPr>
        <dsp:cNvPr id="0" name=""/>
        <dsp:cNvSpPr/>
      </dsp:nvSpPr>
      <dsp:spPr>
        <a:xfrm>
          <a:off x="0" y="1305079"/>
          <a:ext cx="323597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9F5CC-B4F8-F242-8228-DD082AE9478D}">
      <dsp:nvSpPr>
        <dsp:cNvPr id="0" name=""/>
        <dsp:cNvSpPr/>
      </dsp:nvSpPr>
      <dsp:spPr>
        <a:xfrm>
          <a:off x="0" y="1305079"/>
          <a:ext cx="3235978" cy="6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Cultural activities (church, temple or indigenous celebrations)</a:t>
          </a:r>
        </a:p>
      </dsp:txBody>
      <dsp:txXfrm>
        <a:off x="0" y="1305079"/>
        <a:ext cx="3235978" cy="652539"/>
      </dsp:txXfrm>
    </dsp:sp>
    <dsp:sp modelId="{D14BEFAF-D5B2-184F-BB65-75B209F55ABC}">
      <dsp:nvSpPr>
        <dsp:cNvPr id="0" name=""/>
        <dsp:cNvSpPr/>
      </dsp:nvSpPr>
      <dsp:spPr>
        <a:xfrm>
          <a:off x="0" y="1957620"/>
          <a:ext cx="323597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7BF0A-7AF8-0C4C-A497-6CF91405FB3F}">
      <dsp:nvSpPr>
        <dsp:cNvPr id="0" name=""/>
        <dsp:cNvSpPr/>
      </dsp:nvSpPr>
      <dsp:spPr>
        <a:xfrm>
          <a:off x="0" y="1957619"/>
          <a:ext cx="3235978" cy="652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Support to and during appointments and recreation activities.</a:t>
          </a:r>
        </a:p>
      </dsp:txBody>
      <dsp:txXfrm>
        <a:off x="0" y="1957619"/>
        <a:ext cx="3235978" cy="652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25090-231A-48EB-9051-A393D3B60A7D}">
      <dsp:nvSpPr>
        <dsp:cNvPr id="0" name=""/>
        <dsp:cNvSpPr/>
      </dsp:nvSpPr>
      <dsp:spPr>
        <a:xfrm>
          <a:off x="359986" y="774930"/>
          <a:ext cx="586933" cy="586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0B8F7-6676-4336-BBEB-0A564962FF00}">
      <dsp:nvSpPr>
        <dsp:cNvPr id="0" name=""/>
        <dsp:cNvSpPr/>
      </dsp:nvSpPr>
      <dsp:spPr>
        <a:xfrm>
          <a:off x="1305" y="1557531"/>
          <a:ext cx="1304296" cy="52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Celebration of special moments like birthdays and holidays(Christmas, Diwali) </a:t>
          </a:r>
        </a:p>
      </dsp:txBody>
      <dsp:txXfrm>
        <a:off x="1305" y="1557531"/>
        <a:ext cx="1304296" cy="521718"/>
      </dsp:txXfrm>
    </dsp:sp>
    <dsp:sp modelId="{36507FFF-2FD1-4075-A853-6875DD74A3DA}">
      <dsp:nvSpPr>
        <dsp:cNvPr id="0" name=""/>
        <dsp:cNvSpPr/>
      </dsp:nvSpPr>
      <dsp:spPr>
        <a:xfrm>
          <a:off x="1892535" y="774930"/>
          <a:ext cx="586933" cy="5869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419E8-F593-48FC-BFAB-EBD10A5A27DB}">
      <dsp:nvSpPr>
        <dsp:cNvPr id="0" name=""/>
        <dsp:cNvSpPr/>
      </dsp:nvSpPr>
      <dsp:spPr>
        <a:xfrm>
          <a:off x="1533854" y="1557531"/>
          <a:ext cx="1304296" cy="52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Daily walks and outdoor activities.</a:t>
          </a:r>
        </a:p>
      </dsp:txBody>
      <dsp:txXfrm>
        <a:off x="1533854" y="1557531"/>
        <a:ext cx="1304296" cy="521718"/>
      </dsp:txXfrm>
    </dsp:sp>
    <dsp:sp modelId="{68DB7CF4-2B09-477A-B435-A734C46AD6EE}">
      <dsp:nvSpPr>
        <dsp:cNvPr id="0" name=""/>
        <dsp:cNvSpPr/>
      </dsp:nvSpPr>
      <dsp:spPr>
        <a:xfrm>
          <a:off x="3425084" y="774930"/>
          <a:ext cx="586933" cy="5869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7141D-423D-4CC4-BF99-CC92EB151E5B}">
      <dsp:nvSpPr>
        <dsp:cNvPr id="0" name=""/>
        <dsp:cNvSpPr/>
      </dsp:nvSpPr>
      <dsp:spPr>
        <a:xfrm>
          <a:off x="3066402" y="1557531"/>
          <a:ext cx="1304296" cy="52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Virtual tech support to connect with families(Tablets)</a:t>
          </a:r>
        </a:p>
      </dsp:txBody>
      <dsp:txXfrm>
        <a:off x="3066402" y="1557531"/>
        <a:ext cx="1304296" cy="521718"/>
      </dsp:txXfrm>
    </dsp:sp>
    <dsp:sp modelId="{D0C0377A-3BD5-49F1-B157-35C7CAF1B39F}">
      <dsp:nvSpPr>
        <dsp:cNvPr id="0" name=""/>
        <dsp:cNvSpPr/>
      </dsp:nvSpPr>
      <dsp:spPr>
        <a:xfrm>
          <a:off x="4957633" y="774930"/>
          <a:ext cx="586933" cy="5869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87B93-0FBF-414D-9E6A-A055D6FDC86B}">
      <dsp:nvSpPr>
        <dsp:cNvPr id="0" name=""/>
        <dsp:cNvSpPr/>
      </dsp:nvSpPr>
      <dsp:spPr>
        <a:xfrm>
          <a:off x="4598951" y="1557531"/>
          <a:ext cx="1304296" cy="52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 Games and meaningful conversations.</a:t>
          </a:r>
        </a:p>
      </dsp:txBody>
      <dsp:txXfrm>
        <a:off x="4598951" y="1557531"/>
        <a:ext cx="1304296" cy="5217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92577-3A4F-47A2-8E18-65B014ED3D0F}">
      <dsp:nvSpPr>
        <dsp:cNvPr id="0" name=""/>
        <dsp:cNvSpPr/>
      </dsp:nvSpPr>
      <dsp:spPr>
        <a:xfrm>
          <a:off x="312610" y="67313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D43E7-85AE-47C8-A488-1F58FF5E9027}">
      <dsp:nvSpPr>
        <dsp:cNvPr id="0" name=""/>
        <dsp:cNvSpPr/>
      </dsp:nvSpPr>
      <dsp:spPr>
        <a:xfrm>
          <a:off x="519645" y="274348"/>
          <a:ext cx="557402" cy="557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E9927-7BC6-45EB-92DA-52BD376F8279}">
      <dsp:nvSpPr>
        <dsp:cNvPr id="0" name=""/>
        <dsp:cNvSpPr/>
      </dsp:nvSpPr>
      <dsp:spPr>
        <a:xfrm>
          <a:off x="2057" y="1341375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Choose your companion based on shared interests.</a:t>
          </a:r>
        </a:p>
      </dsp:txBody>
      <dsp:txXfrm>
        <a:off x="2057" y="1341375"/>
        <a:ext cx="1592578" cy="637031"/>
      </dsp:txXfrm>
    </dsp:sp>
    <dsp:sp modelId="{53BB2E72-D9AC-482B-8980-5E646EB00AB7}">
      <dsp:nvSpPr>
        <dsp:cNvPr id="0" name=""/>
        <dsp:cNvSpPr/>
      </dsp:nvSpPr>
      <dsp:spPr>
        <a:xfrm>
          <a:off x="2183889" y="67313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3A2BB-2843-4FCD-86C7-D0192AEF5E1F}">
      <dsp:nvSpPr>
        <dsp:cNvPr id="0" name=""/>
        <dsp:cNvSpPr/>
      </dsp:nvSpPr>
      <dsp:spPr>
        <a:xfrm>
          <a:off x="2390924" y="274348"/>
          <a:ext cx="557402" cy="557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93694-B6E0-47BD-AA05-5E41532AF519}">
      <dsp:nvSpPr>
        <dsp:cNvPr id="0" name=""/>
        <dsp:cNvSpPr/>
      </dsp:nvSpPr>
      <dsp:spPr>
        <a:xfrm>
          <a:off x="1873336" y="1341375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We book services quickly and securely through our platform.</a:t>
          </a:r>
        </a:p>
      </dsp:txBody>
      <dsp:txXfrm>
        <a:off x="1873336" y="1341375"/>
        <a:ext cx="1592578" cy="637031"/>
      </dsp:txXfrm>
    </dsp:sp>
    <dsp:sp modelId="{FCC85132-E6DD-48E2-87B7-B5F6F872AB4C}">
      <dsp:nvSpPr>
        <dsp:cNvPr id="0" name=""/>
        <dsp:cNvSpPr/>
      </dsp:nvSpPr>
      <dsp:spPr>
        <a:xfrm>
          <a:off x="4055168" y="67313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B42B9-93E2-40C8-9C2A-F8DA68FDDFA5}">
      <dsp:nvSpPr>
        <dsp:cNvPr id="0" name=""/>
        <dsp:cNvSpPr/>
      </dsp:nvSpPr>
      <dsp:spPr>
        <a:xfrm>
          <a:off x="4262204" y="274348"/>
          <a:ext cx="557402" cy="557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36B98-6E3F-4AB4-9E88-90B9B44EE407}">
      <dsp:nvSpPr>
        <dsp:cNvPr id="0" name=""/>
        <dsp:cNvSpPr/>
      </dsp:nvSpPr>
      <dsp:spPr>
        <a:xfrm>
          <a:off x="3744616" y="1341375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Enjoy updates and track engagement.</a:t>
          </a:r>
        </a:p>
      </dsp:txBody>
      <dsp:txXfrm>
        <a:off x="3744616" y="1341375"/>
        <a:ext cx="1592578" cy="637031"/>
      </dsp:txXfrm>
    </dsp:sp>
    <dsp:sp modelId="{DD2B7A41-EADB-4D17-AB4D-17FBF6189180}">
      <dsp:nvSpPr>
        <dsp:cNvPr id="0" name=""/>
        <dsp:cNvSpPr/>
      </dsp:nvSpPr>
      <dsp:spPr>
        <a:xfrm>
          <a:off x="312610" y="2376551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BF39C-9A8F-4A8C-9364-9B399A640121}">
      <dsp:nvSpPr>
        <dsp:cNvPr id="0" name=""/>
        <dsp:cNvSpPr/>
      </dsp:nvSpPr>
      <dsp:spPr>
        <a:xfrm>
          <a:off x="519645" y="2583586"/>
          <a:ext cx="557402" cy="557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7AB28-93A6-4E1A-8FA5-E72CF4ECD1D5}">
      <dsp:nvSpPr>
        <dsp:cNvPr id="0" name=""/>
        <dsp:cNvSpPr/>
      </dsp:nvSpPr>
      <dsp:spPr>
        <a:xfrm>
          <a:off x="2057" y="3650614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Affordable services starting at $29/hour.</a:t>
          </a:r>
        </a:p>
      </dsp:txBody>
      <dsp:txXfrm>
        <a:off x="2057" y="3650614"/>
        <a:ext cx="1592578" cy="637031"/>
      </dsp:txXfrm>
    </dsp:sp>
    <dsp:sp modelId="{04A2F969-DCF2-48D7-A542-468FD96D9EC9}">
      <dsp:nvSpPr>
        <dsp:cNvPr id="0" name=""/>
        <dsp:cNvSpPr/>
      </dsp:nvSpPr>
      <dsp:spPr>
        <a:xfrm>
          <a:off x="2183889" y="2376551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E7752-A3F8-46FE-A69D-D025AD90210C}">
      <dsp:nvSpPr>
        <dsp:cNvPr id="0" name=""/>
        <dsp:cNvSpPr/>
      </dsp:nvSpPr>
      <dsp:spPr>
        <a:xfrm>
          <a:off x="2390924" y="2583586"/>
          <a:ext cx="557402" cy="557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A0413-3AA3-40B7-9D98-2CCC5423E962}">
      <dsp:nvSpPr>
        <dsp:cNvPr id="0" name=""/>
        <dsp:cNvSpPr/>
      </dsp:nvSpPr>
      <dsp:spPr>
        <a:xfrm>
          <a:off x="1873336" y="3650614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Secure payments through our system (get  secure link to pay and invoices monthly).</a:t>
          </a:r>
        </a:p>
      </dsp:txBody>
      <dsp:txXfrm>
        <a:off x="1873336" y="3650614"/>
        <a:ext cx="1592578" cy="637031"/>
      </dsp:txXfrm>
    </dsp:sp>
    <dsp:sp modelId="{DF40C35E-46C4-4870-983A-AEFA977687ED}">
      <dsp:nvSpPr>
        <dsp:cNvPr id="0" name=""/>
        <dsp:cNvSpPr/>
      </dsp:nvSpPr>
      <dsp:spPr>
        <a:xfrm>
          <a:off x="4055168" y="2376551"/>
          <a:ext cx="971472" cy="97147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35EB7-C748-4DCB-A59D-2866B9795015}">
      <dsp:nvSpPr>
        <dsp:cNvPr id="0" name=""/>
        <dsp:cNvSpPr/>
      </dsp:nvSpPr>
      <dsp:spPr>
        <a:xfrm>
          <a:off x="4262204" y="2583586"/>
          <a:ext cx="557402" cy="557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E135B-CC55-487C-A824-225A739B47BD}">
      <dsp:nvSpPr>
        <dsp:cNvPr id="0" name=""/>
        <dsp:cNvSpPr/>
      </dsp:nvSpPr>
      <dsp:spPr>
        <a:xfrm>
          <a:off x="3744616" y="3650614"/>
          <a:ext cx="1592578" cy="637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Flexible scheduling.(minimum of  2hrs per session )</a:t>
          </a:r>
        </a:p>
      </dsp:txBody>
      <dsp:txXfrm>
        <a:off x="3744616" y="3650614"/>
        <a:ext cx="1592578" cy="6370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3AA39-46C9-E742-B0D6-D5A383EBDD23}">
      <dsp:nvSpPr>
        <dsp:cNvPr id="0" name=""/>
        <dsp:cNvSpPr/>
      </dsp:nvSpPr>
      <dsp:spPr>
        <a:xfrm>
          <a:off x="0" y="27293"/>
          <a:ext cx="5175384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Focus on reducing isolation to enhance emotional and physical health.</a:t>
          </a:r>
          <a:endParaRPr lang="en-US" sz="2400" kern="1200"/>
        </a:p>
      </dsp:txBody>
      <dsp:txXfrm>
        <a:off x="64425" y="91718"/>
        <a:ext cx="5046534" cy="1190909"/>
      </dsp:txXfrm>
    </dsp:sp>
    <dsp:sp modelId="{CA40A537-EA0E-674F-A1F8-EC5EED1FBCF8}">
      <dsp:nvSpPr>
        <dsp:cNvPr id="0" name=""/>
        <dsp:cNvSpPr/>
      </dsp:nvSpPr>
      <dsp:spPr>
        <a:xfrm>
          <a:off x="0" y="1416173"/>
          <a:ext cx="5175384" cy="1319759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Personalized, trained, and insured companions.</a:t>
          </a:r>
          <a:endParaRPr lang="en-US" sz="2400" kern="1200"/>
        </a:p>
      </dsp:txBody>
      <dsp:txXfrm>
        <a:off x="64425" y="1480598"/>
        <a:ext cx="5046534" cy="1190909"/>
      </dsp:txXfrm>
    </dsp:sp>
    <dsp:sp modelId="{95996C07-C203-5144-9E67-609B1A721AE1}">
      <dsp:nvSpPr>
        <dsp:cNvPr id="0" name=""/>
        <dsp:cNvSpPr/>
      </dsp:nvSpPr>
      <dsp:spPr>
        <a:xfrm>
          <a:off x="0" y="2805053"/>
          <a:ext cx="5175384" cy="131975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Easy-to-use technology, we  book and manage services for families.</a:t>
          </a:r>
          <a:endParaRPr lang="en-US" sz="2400" kern="1200"/>
        </a:p>
      </dsp:txBody>
      <dsp:txXfrm>
        <a:off x="64425" y="2869478"/>
        <a:ext cx="5046534" cy="11909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1425A-DB42-4E2D-9F45-14D3336BB9AA}">
      <dsp:nvSpPr>
        <dsp:cNvPr id="0" name=""/>
        <dsp:cNvSpPr/>
      </dsp:nvSpPr>
      <dsp:spPr>
        <a:xfrm>
          <a:off x="145153" y="348685"/>
          <a:ext cx="1005669" cy="100566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D55A9-8B97-4811-AF8B-FC9FDA75063C}">
      <dsp:nvSpPr>
        <dsp:cNvPr id="0" name=""/>
        <dsp:cNvSpPr/>
      </dsp:nvSpPr>
      <dsp:spPr>
        <a:xfrm>
          <a:off x="356344" y="559875"/>
          <a:ext cx="583288" cy="583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2000B-9CB7-49B7-BB8F-680839466680}">
      <dsp:nvSpPr>
        <dsp:cNvPr id="0" name=""/>
        <dsp:cNvSpPr/>
      </dsp:nvSpPr>
      <dsp:spPr>
        <a:xfrm>
          <a:off x="1366323" y="34868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/>
            <a:t>Explore Companion onlin</a:t>
          </a:r>
          <a:r>
            <a:rPr lang="en-CA" sz="2100" kern="1200"/>
            <a:t>e on</a:t>
          </a:r>
          <a:r>
            <a:rPr lang="en-CA" sz="2100" b="0" i="0" kern="1200"/>
            <a:t> Linkrx portal </a:t>
          </a:r>
          <a:endParaRPr lang="en-US" sz="2100" kern="1200"/>
        </a:p>
      </dsp:txBody>
      <dsp:txXfrm>
        <a:off x="1366323" y="348685"/>
        <a:ext cx="2370505" cy="1005669"/>
      </dsp:txXfrm>
    </dsp:sp>
    <dsp:sp modelId="{E2094C18-1E37-4988-A434-A6E59712B6E4}">
      <dsp:nvSpPr>
        <dsp:cNvPr id="0" name=""/>
        <dsp:cNvSpPr/>
      </dsp:nvSpPr>
      <dsp:spPr>
        <a:xfrm>
          <a:off x="4149871" y="348685"/>
          <a:ext cx="1005669" cy="100566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7721D-A638-4FBD-8045-093A100CC9AB}">
      <dsp:nvSpPr>
        <dsp:cNvPr id="0" name=""/>
        <dsp:cNvSpPr/>
      </dsp:nvSpPr>
      <dsp:spPr>
        <a:xfrm>
          <a:off x="4361061" y="559875"/>
          <a:ext cx="583288" cy="583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8B851-6368-4AF6-B7FA-6C0E8723B624}">
      <dsp:nvSpPr>
        <dsp:cNvPr id="0" name=""/>
        <dsp:cNvSpPr/>
      </dsp:nvSpPr>
      <dsp:spPr>
        <a:xfrm>
          <a:off x="5371040" y="348685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/>
            <a:t>Confirm a schedule(cal</a:t>
          </a:r>
          <a:r>
            <a:rPr lang="en-CA" sz="2100" kern="1200"/>
            <a:t>l us)</a:t>
          </a:r>
          <a:endParaRPr lang="en-US" sz="2100" kern="1200"/>
        </a:p>
      </dsp:txBody>
      <dsp:txXfrm>
        <a:off x="5371040" y="348685"/>
        <a:ext cx="2370505" cy="1005669"/>
      </dsp:txXfrm>
    </dsp:sp>
    <dsp:sp modelId="{9A539D69-B6F4-4BDB-AEAC-941B8914B2D4}">
      <dsp:nvSpPr>
        <dsp:cNvPr id="0" name=""/>
        <dsp:cNvSpPr/>
      </dsp:nvSpPr>
      <dsp:spPr>
        <a:xfrm>
          <a:off x="145153" y="1909149"/>
          <a:ext cx="1005669" cy="100566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4DAC3-D4D8-471A-B5F2-2868B284DEE3}">
      <dsp:nvSpPr>
        <dsp:cNvPr id="0" name=""/>
        <dsp:cNvSpPr/>
      </dsp:nvSpPr>
      <dsp:spPr>
        <a:xfrm>
          <a:off x="356344" y="2120340"/>
          <a:ext cx="583288" cy="583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3E8F3-5F61-4B3C-AB95-887AC601AF0F}">
      <dsp:nvSpPr>
        <dsp:cNvPr id="0" name=""/>
        <dsp:cNvSpPr/>
      </dsp:nvSpPr>
      <dsp:spPr>
        <a:xfrm>
          <a:off x="1366323" y="1909149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/>
            <a:t>Enjoy the support</a:t>
          </a:r>
          <a:endParaRPr lang="en-US" sz="2100" kern="1200"/>
        </a:p>
      </dsp:txBody>
      <dsp:txXfrm>
        <a:off x="1366323" y="1909149"/>
        <a:ext cx="2370505" cy="1005669"/>
      </dsp:txXfrm>
    </dsp:sp>
    <dsp:sp modelId="{9026C9F4-F9FC-4466-85C6-F9154C057785}">
      <dsp:nvSpPr>
        <dsp:cNvPr id="0" name=""/>
        <dsp:cNvSpPr/>
      </dsp:nvSpPr>
      <dsp:spPr>
        <a:xfrm>
          <a:off x="4149871" y="1909149"/>
          <a:ext cx="1005669" cy="100566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2307F-7D99-41E4-B42A-367B976715A0}">
      <dsp:nvSpPr>
        <dsp:cNvPr id="0" name=""/>
        <dsp:cNvSpPr/>
      </dsp:nvSpPr>
      <dsp:spPr>
        <a:xfrm>
          <a:off x="4361061" y="2120340"/>
          <a:ext cx="583288" cy="583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9DE96-915A-4E5F-ACF7-E85D7B13A10A}">
      <dsp:nvSpPr>
        <dsp:cNvPr id="0" name=""/>
        <dsp:cNvSpPr/>
      </dsp:nvSpPr>
      <dsp:spPr>
        <a:xfrm>
          <a:off x="5371040" y="1909149"/>
          <a:ext cx="2370505" cy="100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b="0" i="0" kern="1200"/>
            <a:t>Start today</a:t>
          </a:r>
          <a:endParaRPr lang="en-US" sz="2100" kern="1200"/>
        </a:p>
      </dsp:txBody>
      <dsp:txXfrm>
        <a:off x="5371040" y="1909149"/>
        <a:ext cx="2370505" cy="10056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0FEC2-42B5-1244-93A2-5F3AFB9B88F5}">
      <dsp:nvSpPr>
        <dsp:cNvPr id="0" name=""/>
        <dsp:cNvSpPr/>
      </dsp:nvSpPr>
      <dsp:spPr>
        <a:xfrm>
          <a:off x="1577340" y="1418"/>
          <a:ext cx="6309360" cy="6222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8055" rIns="122419" bIns="1580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/>
            <a:t>Using technology to improve human connection.</a:t>
          </a:r>
          <a:endParaRPr lang="en-US" sz="1600" kern="1200"/>
        </a:p>
      </dsp:txBody>
      <dsp:txXfrm>
        <a:off x="1577340" y="1418"/>
        <a:ext cx="6309360" cy="622264"/>
      </dsp:txXfrm>
    </dsp:sp>
    <dsp:sp modelId="{2875C50C-55C5-AD4A-AAEB-C60697568BF2}">
      <dsp:nvSpPr>
        <dsp:cNvPr id="0" name=""/>
        <dsp:cNvSpPr/>
      </dsp:nvSpPr>
      <dsp:spPr>
        <a:xfrm>
          <a:off x="0" y="1418"/>
          <a:ext cx="1577340" cy="62226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466" rIns="83468" bIns="614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Practical</a:t>
          </a:r>
          <a:endParaRPr lang="en-US" sz="1900" kern="1200"/>
        </a:p>
      </dsp:txBody>
      <dsp:txXfrm>
        <a:off x="0" y="1418"/>
        <a:ext cx="1577340" cy="622264"/>
      </dsp:txXfrm>
    </dsp:sp>
    <dsp:sp modelId="{CFB70E7A-7BCD-1645-9D09-BF62F1E9AE20}">
      <dsp:nvSpPr>
        <dsp:cNvPr id="0" name=""/>
        <dsp:cNvSpPr/>
      </dsp:nvSpPr>
      <dsp:spPr>
        <a:xfrm>
          <a:off x="1577340" y="661018"/>
          <a:ext cx="6309360" cy="622264"/>
        </a:xfrm>
        <a:prstGeom prst="rect">
          <a:avLst/>
        </a:prstGeom>
        <a:solidFill>
          <a:schemeClr val="accent2">
            <a:tint val="40000"/>
            <a:alpha val="90000"/>
            <a:hueOff val="1683680"/>
            <a:satOff val="-15558"/>
            <a:lumOff val="-1754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683680"/>
              <a:satOff val="-15558"/>
              <a:lumOff val="-17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8055" rIns="122419" bIns="1580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/>
            <a:t>Easy to execute in care  facilities.</a:t>
          </a:r>
          <a:endParaRPr lang="en-US" sz="1600" kern="1200"/>
        </a:p>
      </dsp:txBody>
      <dsp:txXfrm>
        <a:off x="1577340" y="661018"/>
        <a:ext cx="6309360" cy="622264"/>
      </dsp:txXfrm>
    </dsp:sp>
    <dsp:sp modelId="{66D292A9-C00A-C541-8981-A09129974C0C}">
      <dsp:nvSpPr>
        <dsp:cNvPr id="0" name=""/>
        <dsp:cNvSpPr/>
      </dsp:nvSpPr>
      <dsp:spPr>
        <a:xfrm>
          <a:off x="0" y="661018"/>
          <a:ext cx="1577340" cy="622264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466" rIns="83468" bIns="614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Actionable</a:t>
          </a:r>
          <a:endParaRPr lang="en-US" sz="1900" kern="1200"/>
        </a:p>
      </dsp:txBody>
      <dsp:txXfrm>
        <a:off x="0" y="661018"/>
        <a:ext cx="1577340" cy="622264"/>
      </dsp:txXfrm>
    </dsp:sp>
    <dsp:sp modelId="{9CDDDFAA-4240-F94A-A787-49FC726DFE19}">
      <dsp:nvSpPr>
        <dsp:cNvPr id="0" name=""/>
        <dsp:cNvSpPr/>
      </dsp:nvSpPr>
      <dsp:spPr>
        <a:xfrm>
          <a:off x="1577340" y="1320619"/>
          <a:ext cx="6309360" cy="622264"/>
        </a:xfrm>
        <a:prstGeom prst="rect">
          <a:avLst/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8055" rIns="122419" bIns="1580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/>
            <a:t>Providing visits notes to families for continuity of connections.</a:t>
          </a:r>
          <a:endParaRPr lang="en-US" sz="1600" kern="1200"/>
        </a:p>
      </dsp:txBody>
      <dsp:txXfrm>
        <a:off x="1577340" y="1320619"/>
        <a:ext cx="6309360" cy="622264"/>
      </dsp:txXfrm>
    </dsp:sp>
    <dsp:sp modelId="{04AD6BD5-BACB-9A48-ACF5-9C2E9F3EDA10}">
      <dsp:nvSpPr>
        <dsp:cNvPr id="0" name=""/>
        <dsp:cNvSpPr/>
      </dsp:nvSpPr>
      <dsp:spPr>
        <a:xfrm>
          <a:off x="0" y="1320619"/>
          <a:ext cx="1577340" cy="622264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466" rIns="83468" bIns="614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Accountable</a:t>
          </a:r>
          <a:endParaRPr lang="en-US" sz="1900" kern="1200"/>
        </a:p>
      </dsp:txBody>
      <dsp:txXfrm>
        <a:off x="0" y="1320619"/>
        <a:ext cx="1577340" cy="622264"/>
      </dsp:txXfrm>
    </dsp:sp>
    <dsp:sp modelId="{77EED2FE-9307-2447-82EC-507696A938C2}">
      <dsp:nvSpPr>
        <dsp:cNvPr id="0" name=""/>
        <dsp:cNvSpPr/>
      </dsp:nvSpPr>
      <dsp:spPr>
        <a:xfrm>
          <a:off x="1577340" y="1980220"/>
          <a:ext cx="6309360" cy="622264"/>
        </a:xfrm>
        <a:prstGeom prst="rect">
          <a:avLst/>
        </a:prstGeom>
        <a:solidFill>
          <a:schemeClr val="accent2">
            <a:tint val="40000"/>
            <a:alpha val="90000"/>
            <a:hueOff val="5051039"/>
            <a:satOff val="-46674"/>
            <a:lumOff val="-5261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051039"/>
              <a:satOff val="-46674"/>
              <a:lumOff val="-52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8055" rIns="122419" bIns="1580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/>
            <a:t>Visible and easy to reach companions in one place on the platform.</a:t>
          </a:r>
          <a:endParaRPr lang="en-US" sz="1600" kern="1200"/>
        </a:p>
      </dsp:txBody>
      <dsp:txXfrm>
        <a:off x="1577340" y="1980220"/>
        <a:ext cx="6309360" cy="622264"/>
      </dsp:txXfrm>
    </dsp:sp>
    <dsp:sp modelId="{24D5F811-501A-EF4E-BAFD-14E8A96E50A7}">
      <dsp:nvSpPr>
        <dsp:cNvPr id="0" name=""/>
        <dsp:cNvSpPr/>
      </dsp:nvSpPr>
      <dsp:spPr>
        <a:xfrm>
          <a:off x="0" y="1980220"/>
          <a:ext cx="1577340" cy="622264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466" rIns="83468" bIns="614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Accessible</a:t>
          </a:r>
          <a:endParaRPr lang="en-US" sz="1900" kern="1200"/>
        </a:p>
      </dsp:txBody>
      <dsp:txXfrm>
        <a:off x="0" y="1980220"/>
        <a:ext cx="1577340" cy="622264"/>
      </dsp:txXfrm>
    </dsp:sp>
    <dsp:sp modelId="{AC33B526-5FD3-8C48-B280-0C393B923FBC}">
      <dsp:nvSpPr>
        <dsp:cNvPr id="0" name=""/>
        <dsp:cNvSpPr/>
      </dsp:nvSpPr>
      <dsp:spPr>
        <a:xfrm>
          <a:off x="1577340" y="2639820"/>
          <a:ext cx="6309360" cy="622264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8055" rIns="122419" bIns="1580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/>
            <a:t>Sustainable pricing for families. </a:t>
          </a:r>
          <a:endParaRPr lang="en-US" sz="1600" kern="1200"/>
        </a:p>
      </dsp:txBody>
      <dsp:txXfrm>
        <a:off x="1577340" y="2639820"/>
        <a:ext cx="6309360" cy="622264"/>
      </dsp:txXfrm>
    </dsp:sp>
    <dsp:sp modelId="{C8CC6391-E14E-A644-B212-5392792DC816}">
      <dsp:nvSpPr>
        <dsp:cNvPr id="0" name=""/>
        <dsp:cNvSpPr/>
      </dsp:nvSpPr>
      <dsp:spPr>
        <a:xfrm>
          <a:off x="0" y="2639820"/>
          <a:ext cx="1577340" cy="622264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466" rIns="83468" bIns="6146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Affordable</a:t>
          </a:r>
          <a:endParaRPr lang="en-US" sz="1900" kern="1200"/>
        </a:p>
      </dsp:txBody>
      <dsp:txXfrm>
        <a:off x="0" y="2639820"/>
        <a:ext cx="1577340" cy="622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long-term-car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mcgeriatr.biomedcentral.com/articles/10.1186/s12877-021-02718-5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long-term-car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bmcgeriatr.biomedcentral.com/articles/10.1186/s12877-021-02718-5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9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dirty="0"/>
              <a:t>Typical service report for one of our facilities.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193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ac7418a8d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31ac7418a8d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1ac7418a8d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31ac7418a8d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ac7418a8d_4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31ac7418a8d_4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ac7418a8d_5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31ac7418a8d_5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Client is the Resident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Prescriber; nurse</a:t>
            </a:r>
            <a:br>
              <a:rPr lang="en"/>
            </a:br>
            <a:r>
              <a:rPr lang="en"/>
              <a:t>Navigator connects to Link worker </a:t>
            </a:r>
            <a:br>
              <a:rPr lang="en"/>
            </a:br>
            <a:r>
              <a:rPr lang="en"/>
              <a:t>carry out the prescription. </a:t>
            </a:r>
            <a:br>
              <a:rPr lang="en"/>
            </a:br>
            <a:endParaRPr/>
          </a:p>
        </p:txBody>
      </p:sp>
      <p:sp>
        <p:nvSpPr>
          <p:cNvPr id="365" name="Google Shape;365;g31ac7418a8d_5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cdca75c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0cdca75c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0cdca75c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0cdca75c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253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ac7418a8d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1ac7418a8d_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cb360cb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0cb360cb1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cb360cb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0cb360cb1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1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1ac7418a8d_2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1ac7418a8d_2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Multi-lingual, Loneliness staffing issues,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ac7418a8d_4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Reference : Man on the Inside on  Netflix 2024 episode 8</a:t>
            </a:r>
            <a:endParaRPr dirty="0"/>
          </a:p>
        </p:txBody>
      </p:sp>
      <p:sp>
        <p:nvSpPr>
          <p:cNvPr id="324" name="Google Shape;324;g31ac7418a8d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ac7418a8d_4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31ac7418a8d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ac7418a8d_4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31ac7418a8d_4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313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85a7ae0e8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2785a7ae0e8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Santini, Z. I., Jose, P. E., York Cornwell, E., Koyanagi, A., Nielsen, L., Hinrichsen, C., Meilstrup, C., Madsen, K. R., &amp; Koushede, V. (2020). Social disconnectedness, perceived isolation, and symptoms of depression and anxiety among older Americans (NSHAP): a longitudinal mediation analysis. </a:t>
            </a:r>
            <a:r>
              <a:rPr lang="en" i="1"/>
              <a:t>The Lancet. Public health</a:t>
            </a:r>
            <a:r>
              <a:rPr lang="en"/>
              <a:t>, </a:t>
            </a:r>
            <a:r>
              <a:rPr lang="en" i="1"/>
              <a:t>5</a:t>
            </a:r>
            <a:r>
              <a:rPr lang="en"/>
              <a:t>(1), e62–e70. https://doi.org/10.1016/S2468-2667(19)30230-0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An 87-year-old woman residing in an </a:t>
            </a:r>
            <a:r>
              <a:rPr lang="en" u="sng">
                <a:solidFill>
                  <a:schemeClr val="hlink"/>
                </a:solidFill>
                <a:hlinkClick r:id="rId3"/>
              </a:rPr>
              <a:t>LTC</a:t>
            </a:r>
            <a:r>
              <a:rPr lang="en"/>
              <a:t> facility was isolated from family because of restriction /covid related. She stopped eating, lack of appetite.As a  result, increased depression and cognition-hence increase in SSRI and α-2 antagonist(Antidepresants)</a:t>
            </a:r>
            <a:br>
              <a:rPr lang="en"/>
            </a:br>
            <a:r>
              <a:rPr lang="en"/>
              <a:t>evenentually PHQ increased from 5-12 (from mild depression to Moderate)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https://bmcgeriatr.biomedcentral.com/articles/10.1186/s12877-021-02718-5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/>
              <a:t>Chamberlain, S. A., Bronskill, S. E., Hsu, Z., Youngson, E., &amp; Gruneir, A. (2022). Resident loneliness, social isolation and unplanned emergency department visits from supportive living facilities: a population-based study in Alberta, Canada. </a:t>
            </a:r>
            <a:r>
              <a:rPr lang="en" i="1"/>
              <a:t>BMC geriatrics</a:t>
            </a:r>
            <a:r>
              <a:rPr lang="en"/>
              <a:t>, </a:t>
            </a:r>
            <a:r>
              <a:rPr lang="en" i="1"/>
              <a:t>22</a:t>
            </a:r>
            <a:r>
              <a:rPr lang="en"/>
              <a:t>(1), 21. https://doi.org/10.1186/s12877-021-02718-5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2785a7ae0e8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110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85a7ae0e8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2785a7ae0e8_1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Santini, Z. I., Jose, P. E., York Cornwell, E., Koyanagi, A., Nielsen, L., Hinrichsen, C., Meilstrup, C., Madsen, K. R., &amp; Koushede, V. (2020). Social disconnectedness, perceived isolation, and symptoms of depression and anxiety among older Americans (NSHAP): a longitudinal mediation analysis. </a:t>
            </a:r>
            <a:r>
              <a:rPr lang="en" i="1"/>
              <a:t>The Lancet. Public health</a:t>
            </a:r>
            <a:r>
              <a:rPr lang="en"/>
              <a:t>, </a:t>
            </a:r>
            <a:r>
              <a:rPr lang="en" i="1"/>
              <a:t>5</a:t>
            </a:r>
            <a:r>
              <a:rPr lang="en"/>
              <a:t>(1), e62–e70. https://doi.org/10.1016/S2468-2667(19)30230-0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An 87-year-old woman residing in an </a:t>
            </a:r>
            <a:r>
              <a:rPr lang="en" u="sng">
                <a:solidFill>
                  <a:schemeClr val="hlink"/>
                </a:solidFill>
                <a:hlinkClick r:id="rId3"/>
              </a:rPr>
              <a:t>LTC</a:t>
            </a:r>
            <a:r>
              <a:rPr lang="en"/>
              <a:t> facility was isolated from family because of restriction /covid related. She stopped eating, lack of appetite.As a  result, increased depression and cognition-hence increase in SSRI and α-2 antagonist(Antidepresants)</a:t>
            </a:r>
            <a:br>
              <a:rPr lang="en"/>
            </a:br>
            <a:r>
              <a:rPr lang="en"/>
              <a:t>evenentually PHQ increased from 5-12 (from mild depression to Moderate)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https://bmcgeriatr.biomedcentral.com/articles/10.1186/s12877-021-02718-5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en"/>
              <a:t>Chamberlain, S. A., Bronskill, S. E., Hsu, Z., Youngson, E., &amp; Gruneir, A. (2022). Resident loneliness, social isolation and unplanned emergency department visits from supportive living facilities: a population-based study in Alberta, Canada. </a:t>
            </a:r>
            <a:r>
              <a:rPr lang="en" i="1"/>
              <a:t>BMC geriatrics</a:t>
            </a:r>
            <a:r>
              <a:rPr lang="en"/>
              <a:t>, </a:t>
            </a:r>
            <a:r>
              <a:rPr lang="en" i="1"/>
              <a:t>22</a:t>
            </a:r>
            <a:r>
              <a:rPr lang="en"/>
              <a:t>(1), 21. https://doi.org/10.1186/s12877-021-02718-5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2785a7ae0e8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50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0ce11cd9c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0ce11cd9c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ac7418a8d_5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1ac7418a8d_5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F90B-6E17-C228-FADA-F2EF3DFC4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43E2C-8288-C615-04B1-7BC69420D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B3D69-8062-7514-1960-E5B7DC1B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82A88-425D-1365-E3A6-8E1D3D26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9ABFD-1CA1-F8F7-9853-468A9CE6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232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FAB7-2D68-850B-D58A-412E0C0B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6C165-5E26-3200-AA0D-CEEF266D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2FAA1-3E62-D0B3-97C5-3B2DEA26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1BBEC-FDED-3438-64FB-4C8C63C1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576F-1F3B-03E7-A631-5E6A10DC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461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46854-1787-FB29-59ED-D929D1AE8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30E96-4ED1-CEF3-A5A9-904771609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544B7-7640-EAB4-E3AF-34FE5BB1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DBFF7-DBB5-76E2-38DC-1C2ED836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0944-1593-FD1C-9F09-CD861B7C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482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0FE3-47CE-E4A0-27D4-C92D6E16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07E8E-2542-F316-16E8-32737A53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12FB7-D69C-6236-5594-0A40BF39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B71A5-0359-5A5E-99A6-E19C684B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4BCA-5E50-38C3-1F3F-1F733BE8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040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3D2B-48E8-E70D-A06A-27792F55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BC60-F8E2-2155-87C5-4575AF2A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4882A-2A68-2C07-A9CE-98884773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E001-DE0F-1767-5858-10E46767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8DE31-7023-0BEF-E62E-B049BB88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82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40AE-8F5C-AA9C-0CBA-D31742D7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5EA9B-1A28-3378-BDE2-67773E651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49F62-4989-D051-30CF-597B50E3C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5ABF-D433-A224-C306-72F31829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DC0A1-DE78-FF68-BF6C-25C2B1C0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48D4D-2358-6C12-E4CF-836FD776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88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6D11-81EF-001A-B04A-FA512210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7780A-C928-C32E-970B-E22375984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646C7-DBCB-A1CB-7BC7-ED16A5240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CDEFF-FC40-2766-1298-992207E66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9B06C-3D90-47ED-1257-76872B151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233347-4B80-BB7C-3019-8485E7F2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6B616D-2031-8954-EB48-A94FEF14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BC79EC-C679-E2E2-F05B-B5E864EC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53942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051C-3C0B-4BC2-1B19-36DC2816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C9500-BBB1-93D1-999D-6E6DB04B4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1DB1C-59BE-DA40-5D13-040D14DA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B580C-E2F1-F273-8065-214AC25C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938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029B3D-5218-5046-86C0-1F720868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311BB-E66C-ECA6-7F78-371B84F4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2896F-9340-08BD-E3C7-13EECE71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302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C790-92BC-9701-B755-51F7069F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2FB0B-E603-0F33-2E09-39B029670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EEE49-9ED1-F7F6-1C47-8681C7D22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4ADE5-4059-70EB-C509-71A515E8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162A5-88B2-02CC-3FAC-8BBE51EE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35151-CBD3-433E-9C40-57655A26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074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4ECA-63F3-876F-5568-091EA709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03BA7-8AE7-BBC2-50FD-F508E9CAE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D0DB0-B25E-7BEE-73E2-0D61D00A2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53E2F-DB18-00D3-CE70-0A6F63D36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2E818-3C94-4292-EECE-64B39D2A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1E305-78A6-8AE8-6E2A-2F19312E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7687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3C4E0-937F-CCBA-EEB2-659967ED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86C3A-A87E-046B-BF37-85455BC9E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FE8C4-258B-6EC2-BE09-60E9750F3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0A402-F260-7460-BFD5-96376BDB0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36B8-CA20-5B33-6D8F-6692338AD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48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jpe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2.jpeg"/><Relationship Id="rId10" Type="http://schemas.microsoft.com/office/2007/relationships/diagramDrawing" Target="../diagrams/drawing8.xml"/><Relationship Id="rId4" Type="http://schemas.microsoft.com/office/2007/relationships/hdphoto" Target="../media/hdphoto1.wdp"/><Relationship Id="rId9" Type="http://schemas.openxmlformats.org/officeDocument/2006/relationships/diagramColors" Target="../diagrams/colors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2.jpeg"/><Relationship Id="rId9" Type="http://schemas.microsoft.com/office/2007/relationships/diagramDrawing" Target="../diagrams/drawin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45.pn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microsoft.com/office/2007/relationships/hdphoto" Target="../media/hdphoto2.wdp"/><Relationship Id="rId10" Type="http://schemas.microsoft.com/office/2007/relationships/diagramDrawing" Target="../diagrams/drawing10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niorsadvocatebc.ca/?s=long-term+car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full/10.1177/08982643211004174#bibr55-0898264321100417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22A43-E002-F74A-F8B1-2DD6727D6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240030"/>
            <a:ext cx="5019620" cy="2919501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sz="5000"/>
              <a:t>Personalized approach to Social Isolation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0629B-7B88-E0BB-E214-55116CB92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60" y="3473370"/>
            <a:ext cx="5019620" cy="1177115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r>
              <a:rPr lang="en-US" dirty="0"/>
              <a:t>Presented by:</a:t>
            </a:r>
          </a:p>
          <a:p>
            <a:pPr marL="0" indent="-228600" algn="l" defTabSz="914400">
              <a:buFont typeface="Arial" panose="020B0604020202020204" pitchFamily="34" charset="0"/>
              <a:buChar char="•"/>
            </a:pPr>
            <a:r>
              <a:rPr lang="en-US" dirty="0"/>
              <a:t>Dennis Natembeya (</a:t>
            </a:r>
            <a:r>
              <a:rPr lang="en-US" dirty="0" err="1"/>
              <a:t>M.Sc</a:t>
            </a:r>
            <a:r>
              <a:rPr lang="en-US" dirty="0"/>
              <a:t>(c), </a:t>
            </a:r>
            <a:r>
              <a:rPr lang="en-US" dirty="0" err="1"/>
              <a:t>Uvic</a:t>
            </a:r>
            <a:r>
              <a:rPr lang="en-US" dirty="0"/>
              <a:t>, </a:t>
            </a:r>
            <a:r>
              <a:rPr lang="en-US" i="1" dirty="0"/>
              <a:t>RN</a:t>
            </a:r>
            <a:endParaRPr lang="en-US" dirty="0"/>
          </a:p>
          <a:p>
            <a:pPr marL="0" indent="-228600" algn="l" defTabSz="914400">
              <a:buFont typeface="Arial" panose="020B0604020202020204" pitchFamily="34" charset="0"/>
              <a:buChar char="•"/>
            </a:pPr>
            <a:r>
              <a:rPr lang="en-US" dirty="0" err="1"/>
              <a:t>Tosin</a:t>
            </a:r>
            <a:r>
              <a:rPr lang="en-US" dirty="0"/>
              <a:t> Ajayi  (M.Sc., M.Eng., UBC) </a:t>
            </a:r>
            <a:r>
              <a:rPr lang="en-US" i="1" dirty="0"/>
              <a:t>PMP</a:t>
            </a:r>
            <a:endParaRPr lang="en-US" dirty="0"/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921" y="3306950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04711 w 3182692"/>
              <a:gd name="connsiteY1" fmla="*/ 0 h 13716"/>
              <a:gd name="connsiteX2" fmla="*/ 1241250 w 3182692"/>
              <a:gd name="connsiteY2" fmla="*/ 0 h 13716"/>
              <a:gd name="connsiteX3" fmla="*/ 1909615 w 3182692"/>
              <a:gd name="connsiteY3" fmla="*/ 0 h 13716"/>
              <a:gd name="connsiteX4" fmla="*/ 2577981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482500 w 3182692"/>
              <a:gd name="connsiteY7" fmla="*/ 13716 h 13716"/>
              <a:gd name="connsiteX8" fmla="*/ 1782308 w 3182692"/>
              <a:gd name="connsiteY8" fmla="*/ 13716 h 13716"/>
              <a:gd name="connsiteX9" fmla="*/ 1145769 w 3182692"/>
              <a:gd name="connsiteY9" fmla="*/ 13716 h 13716"/>
              <a:gd name="connsiteX10" fmla="*/ 0 w 3182692"/>
              <a:gd name="connsiteY10" fmla="*/ 13716 h 13716"/>
              <a:gd name="connsiteX11" fmla="*/ 0 w 318269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2212" y="2989"/>
                  <a:pt x="3182051" y="10166"/>
                  <a:pt x="3182692" y="13716"/>
                </a:cubicBezTo>
                <a:cubicBezTo>
                  <a:pt x="2998421" y="17170"/>
                  <a:pt x="2675038" y="14442"/>
                  <a:pt x="2482500" y="13716"/>
                </a:cubicBezTo>
                <a:cubicBezTo>
                  <a:pt x="2289962" y="12990"/>
                  <a:pt x="1930644" y="2262"/>
                  <a:pt x="1782308" y="13716"/>
                </a:cubicBezTo>
                <a:cubicBezTo>
                  <a:pt x="1633972" y="25170"/>
                  <a:pt x="1287388" y="-6564"/>
                  <a:pt x="1145769" y="13716"/>
                </a:cubicBezTo>
                <a:cubicBezTo>
                  <a:pt x="1004150" y="33996"/>
                  <a:pt x="256377" y="-42010"/>
                  <a:pt x="0" y="13716"/>
                </a:cubicBezTo>
                <a:cubicBezTo>
                  <a:pt x="182" y="9317"/>
                  <a:pt x="482" y="5285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200" y="2764"/>
                  <a:pt x="3182390" y="8747"/>
                  <a:pt x="3182692" y="13716"/>
                </a:cubicBezTo>
                <a:cubicBezTo>
                  <a:pt x="3039109" y="-17273"/>
                  <a:pt x="2823860" y="9276"/>
                  <a:pt x="2546154" y="13716"/>
                </a:cubicBezTo>
                <a:cubicBezTo>
                  <a:pt x="2268448" y="18156"/>
                  <a:pt x="2098674" y="719"/>
                  <a:pt x="1845961" y="13716"/>
                </a:cubicBezTo>
                <a:cubicBezTo>
                  <a:pt x="1593248" y="26713"/>
                  <a:pt x="1456743" y="22988"/>
                  <a:pt x="1304904" y="13716"/>
                </a:cubicBezTo>
                <a:cubicBezTo>
                  <a:pt x="1153065" y="4444"/>
                  <a:pt x="947204" y="6554"/>
                  <a:pt x="668365" y="13716"/>
                </a:cubicBezTo>
                <a:cubicBezTo>
                  <a:pt x="389526" y="20878"/>
                  <a:pt x="288244" y="-9200"/>
                  <a:pt x="0" y="13716"/>
                </a:cubicBezTo>
                <a:cubicBezTo>
                  <a:pt x="614" y="9981"/>
                  <a:pt x="600" y="54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807E0328-0CF9-3760-60D1-CC2D5D18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58" y="1892958"/>
            <a:ext cx="3065526" cy="11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089D-7012-81C4-20FF-66374160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Social Prescribing | Alliance for Healthier Communities">
            <a:extLst>
              <a:ext uri="{FF2B5EF4-FFF2-40B4-BE49-F238E27FC236}">
                <a16:creationId xmlns:a16="http://schemas.microsoft.com/office/drawing/2014/main" id="{A9B6E335-38B2-00F6-2E7C-7D1990845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5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00075" y="1118507"/>
            <a:ext cx="2500312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63CC8-8301-F396-A7C8-12B183A03FE4}"/>
              </a:ext>
            </a:extLst>
          </p:cNvPr>
          <p:cNvSpPr txBox="1"/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Typical service report for one of our facilities.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medical appointment&#10;&#10;Description automatically generated">
            <a:extLst>
              <a:ext uri="{FF2B5EF4-FFF2-40B4-BE49-F238E27FC236}">
                <a16:creationId xmlns:a16="http://schemas.microsoft.com/office/drawing/2014/main" id="{31D45BD0-96F1-D9EB-DA01-53E5F4D7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38"/>
          <a:stretch/>
        </p:blipFill>
        <p:spPr>
          <a:xfrm>
            <a:off x="3301584" y="26998"/>
            <a:ext cx="4771723" cy="5116502"/>
          </a:xfrm>
          <a:prstGeom prst="rect">
            <a:avLst/>
          </a:prstGeom>
        </p:spPr>
      </p:pic>
      <p:pic>
        <p:nvPicPr>
          <p:cNvPr id="355" name="Google Shape;355;p15" descr="A screenshot of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74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lderly Companion Services &amp; Senior Care in Edmonton">
            <a:extLst>
              <a:ext uri="{FF2B5EF4-FFF2-40B4-BE49-F238E27FC236}">
                <a16:creationId xmlns:a16="http://schemas.microsoft.com/office/drawing/2014/main" id="{15378971-7FA2-7A81-9BD8-0D41CBB0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r="23585" b="6488"/>
          <a:stretch/>
        </p:blipFill>
        <p:spPr bwMode="auto">
          <a:xfrm>
            <a:off x="2642616" y="10"/>
            <a:ext cx="650138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Google Shape;375;p48"/>
          <p:cNvSpPr txBox="1">
            <a:spLocks noGrp="1"/>
          </p:cNvSpPr>
          <p:nvPr>
            <p:ph type="title"/>
          </p:nvPr>
        </p:nvSpPr>
        <p:spPr>
          <a:xfrm>
            <a:off x="312439" y="870966"/>
            <a:ext cx="3235406" cy="10567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sz="2000" b="1"/>
              <a:t>Engagement That Inspires and Connects.</a:t>
            </a: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475738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FE9E069C-62D4-0693-C95B-27C529CE3D79}"/>
              </a:ext>
            </a:extLst>
          </p:cNvPr>
          <p:cNvPicPr/>
          <p:nvPr/>
        </p:nvPicPr>
        <p:blipFill rotWithShape="1">
          <a:blip r:embed="rId4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378" name="Google Shape;376;p48">
            <a:extLst>
              <a:ext uri="{FF2B5EF4-FFF2-40B4-BE49-F238E27FC236}">
                <a16:creationId xmlns:a16="http://schemas.microsoft.com/office/drawing/2014/main" id="{0241A4C6-4251-823A-8CD2-65A5BC5B0F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292205"/>
              </p:ext>
            </p:extLst>
          </p:nvPr>
        </p:nvGraphicFramePr>
        <p:xfrm>
          <a:off x="312439" y="2038540"/>
          <a:ext cx="3235978" cy="261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9" name="Rectangle 821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he Very Best Senior Day Trip Ideas For Your Loved One">
            <a:extLst>
              <a:ext uri="{FF2B5EF4-FFF2-40B4-BE49-F238E27FC236}">
                <a16:creationId xmlns:a16="http://schemas.microsoft.com/office/drawing/2014/main" id="{6B22CF29-BA4D-7FC9-730D-4F6BE360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r="20111" b="487"/>
          <a:stretch/>
        </p:blipFill>
        <p:spPr bwMode="auto">
          <a:xfrm>
            <a:off x="2642615" y="0"/>
            <a:ext cx="650138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1" name="Rectangle 822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Google Shape;381;p49"/>
          <p:cNvSpPr txBox="1">
            <a:spLocks noGrp="1"/>
          </p:cNvSpPr>
          <p:nvPr>
            <p:ph type="title"/>
          </p:nvPr>
        </p:nvSpPr>
        <p:spPr>
          <a:xfrm>
            <a:off x="1552756" y="175736"/>
            <a:ext cx="5533153" cy="84353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sz="2400" b="1"/>
              <a:t>Engagement That Inspires and Connects</a:t>
            </a:r>
            <a:r>
              <a:rPr lang="en-US" sz="2400"/>
              <a:t>.</a:t>
            </a:r>
          </a:p>
        </p:txBody>
      </p:sp>
      <p:sp>
        <p:nvSpPr>
          <p:cNvPr id="8223" name="Rectangle 82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25" name="Rectangle 82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475738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73A7769B-C48A-287C-2EA9-ABD6F885CDA5}"/>
              </a:ext>
            </a:extLst>
          </p:cNvPr>
          <p:cNvPicPr/>
          <p:nvPr/>
        </p:nvPicPr>
        <p:blipFill rotWithShape="1">
          <a:blip r:embed="rId4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384" name="Google Shape;382;p49">
            <a:extLst>
              <a:ext uri="{FF2B5EF4-FFF2-40B4-BE49-F238E27FC236}">
                <a16:creationId xmlns:a16="http://schemas.microsoft.com/office/drawing/2014/main" id="{367FD10B-7295-85BD-D777-1052D94FC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384459"/>
              </p:ext>
            </p:extLst>
          </p:nvPr>
        </p:nvGraphicFramePr>
        <p:xfrm>
          <a:off x="162743" y="1199035"/>
          <a:ext cx="5904554" cy="2854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19" name="Rectangle 3218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Google Shape;387;p50"/>
          <p:cNvSpPr txBox="1">
            <a:spLocks noGrp="1"/>
          </p:cNvSpPr>
          <p:nvPr>
            <p:ph type="title"/>
          </p:nvPr>
        </p:nvSpPr>
        <p:spPr>
          <a:xfrm>
            <a:off x="6012063" y="410784"/>
            <a:ext cx="2503286" cy="41830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sz="3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Peace of Mind, Every Step of the Way.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7BA9AC87-8892-B5D7-6B45-4514B5A57BB3}"/>
              </a:ext>
            </a:extLst>
          </p:cNvPr>
          <p:cNvPicPr/>
          <p:nvPr/>
        </p:nvPicPr>
        <p:blipFill rotWithShape="1">
          <a:blip r:embed="rId3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3154" name="Google Shape;388;p50">
            <a:extLst>
              <a:ext uri="{FF2B5EF4-FFF2-40B4-BE49-F238E27FC236}">
                <a16:creationId xmlns:a16="http://schemas.microsoft.com/office/drawing/2014/main" id="{27589654-B672-5F52-45C2-A75C877FF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05999"/>
              </p:ext>
            </p:extLst>
          </p:nvPr>
        </p:nvGraphicFramePr>
        <p:xfrm>
          <a:off x="262028" y="281983"/>
          <a:ext cx="5339252" cy="4354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2" name="Rectangle 42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Google Shape;367;p47"/>
          <p:cNvSpPr txBox="1">
            <a:spLocks noGrp="1"/>
          </p:cNvSpPr>
          <p:nvPr>
            <p:ph type="title"/>
          </p:nvPr>
        </p:nvSpPr>
        <p:spPr>
          <a:xfrm>
            <a:off x="476250" y="480617"/>
            <a:ext cx="2563994" cy="4187361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CA" sz="4100"/>
              <a:t>LinkRx Key Pillars </a:t>
            </a:r>
            <a:endParaRPr lang="en-CA" sz="41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20588" y="2597039"/>
            <a:ext cx="4057650" cy="13716"/>
          </a:xfrm>
          <a:custGeom>
            <a:avLst/>
            <a:gdLst>
              <a:gd name="connsiteX0" fmla="*/ 0 w 4057650"/>
              <a:gd name="connsiteY0" fmla="*/ 0 h 13716"/>
              <a:gd name="connsiteX1" fmla="*/ 757428 w 4057650"/>
              <a:gd name="connsiteY1" fmla="*/ 0 h 13716"/>
              <a:gd name="connsiteX2" fmla="*/ 1474279 w 4057650"/>
              <a:gd name="connsiteY2" fmla="*/ 0 h 13716"/>
              <a:gd name="connsiteX3" fmla="*/ 2191131 w 4057650"/>
              <a:gd name="connsiteY3" fmla="*/ 0 h 13716"/>
              <a:gd name="connsiteX4" fmla="*/ 2745676 w 4057650"/>
              <a:gd name="connsiteY4" fmla="*/ 0 h 13716"/>
              <a:gd name="connsiteX5" fmla="*/ 3340798 w 4057650"/>
              <a:gd name="connsiteY5" fmla="*/ 0 h 13716"/>
              <a:gd name="connsiteX6" fmla="*/ 4057650 w 4057650"/>
              <a:gd name="connsiteY6" fmla="*/ 0 h 13716"/>
              <a:gd name="connsiteX7" fmla="*/ 4057650 w 4057650"/>
              <a:gd name="connsiteY7" fmla="*/ 13716 h 13716"/>
              <a:gd name="connsiteX8" fmla="*/ 3381375 w 4057650"/>
              <a:gd name="connsiteY8" fmla="*/ 13716 h 13716"/>
              <a:gd name="connsiteX9" fmla="*/ 2826830 w 4057650"/>
              <a:gd name="connsiteY9" fmla="*/ 13716 h 13716"/>
              <a:gd name="connsiteX10" fmla="*/ 2272284 w 4057650"/>
              <a:gd name="connsiteY10" fmla="*/ 13716 h 13716"/>
              <a:gd name="connsiteX11" fmla="*/ 1555432 w 4057650"/>
              <a:gd name="connsiteY11" fmla="*/ 13716 h 13716"/>
              <a:gd name="connsiteX12" fmla="*/ 960310 w 4057650"/>
              <a:gd name="connsiteY12" fmla="*/ 13716 h 13716"/>
              <a:gd name="connsiteX13" fmla="*/ 0 w 4057650"/>
              <a:gd name="connsiteY13" fmla="*/ 13716 h 13716"/>
              <a:gd name="connsiteX14" fmla="*/ 0 w 4057650"/>
              <a:gd name="connsiteY14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3716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378" y="4708"/>
                  <a:pt x="4057987" y="7132"/>
                  <a:pt x="4057650" y="13716"/>
                </a:cubicBezTo>
                <a:cubicBezTo>
                  <a:pt x="3743404" y="35553"/>
                  <a:pt x="3625516" y="-19495"/>
                  <a:pt x="3381375" y="13716"/>
                </a:cubicBezTo>
                <a:cubicBezTo>
                  <a:pt x="3137235" y="46927"/>
                  <a:pt x="2946571" y="-4571"/>
                  <a:pt x="2826830" y="13716"/>
                </a:cubicBezTo>
                <a:cubicBezTo>
                  <a:pt x="2707090" y="32003"/>
                  <a:pt x="2402756" y="-3140"/>
                  <a:pt x="2272284" y="13716"/>
                </a:cubicBezTo>
                <a:cubicBezTo>
                  <a:pt x="2141812" y="30572"/>
                  <a:pt x="1895935" y="13627"/>
                  <a:pt x="1555432" y="13716"/>
                </a:cubicBezTo>
                <a:cubicBezTo>
                  <a:pt x="1214929" y="13805"/>
                  <a:pt x="1103072" y="9931"/>
                  <a:pt x="960310" y="13716"/>
                </a:cubicBezTo>
                <a:cubicBezTo>
                  <a:pt x="817548" y="17501"/>
                  <a:pt x="402272" y="-33931"/>
                  <a:pt x="0" y="13716"/>
                </a:cubicBezTo>
                <a:cubicBezTo>
                  <a:pt x="-460" y="10837"/>
                  <a:pt x="38" y="6680"/>
                  <a:pt x="0" y="0"/>
                </a:cubicBezTo>
                <a:close/>
              </a:path>
              <a:path w="4057650" h="13716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980" y="3019"/>
                  <a:pt x="4057134" y="10425"/>
                  <a:pt x="4057650" y="13716"/>
                </a:cubicBezTo>
                <a:cubicBezTo>
                  <a:pt x="3865148" y="-7885"/>
                  <a:pt x="3702543" y="44896"/>
                  <a:pt x="3381375" y="13716"/>
                </a:cubicBezTo>
                <a:cubicBezTo>
                  <a:pt x="3060208" y="-17464"/>
                  <a:pt x="2956571" y="-13250"/>
                  <a:pt x="2826830" y="13716"/>
                </a:cubicBezTo>
                <a:cubicBezTo>
                  <a:pt x="2697089" y="40682"/>
                  <a:pt x="2411031" y="38582"/>
                  <a:pt x="2150555" y="13716"/>
                </a:cubicBezTo>
                <a:cubicBezTo>
                  <a:pt x="1890080" y="-11150"/>
                  <a:pt x="1741827" y="-5187"/>
                  <a:pt x="1474280" y="13716"/>
                </a:cubicBezTo>
                <a:cubicBezTo>
                  <a:pt x="1206734" y="32619"/>
                  <a:pt x="998203" y="28763"/>
                  <a:pt x="838581" y="13716"/>
                </a:cubicBezTo>
                <a:cubicBezTo>
                  <a:pt x="678959" y="-1331"/>
                  <a:pt x="187101" y="-17784"/>
                  <a:pt x="0" y="13716"/>
                </a:cubicBezTo>
                <a:cubicBezTo>
                  <a:pt x="-114" y="7033"/>
                  <a:pt x="103" y="342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FDBE6277-CE30-01E5-031E-2A02F4A6ED77}"/>
              </a:ext>
            </a:extLst>
          </p:cNvPr>
          <p:cNvPicPr/>
          <p:nvPr/>
        </p:nvPicPr>
        <p:blipFill rotWithShape="1">
          <a:blip r:embed="rId3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393" name="Google Shape;370;p47">
            <a:extLst>
              <a:ext uri="{FF2B5EF4-FFF2-40B4-BE49-F238E27FC236}">
                <a16:creationId xmlns:a16="http://schemas.microsoft.com/office/drawing/2014/main" id="{5DFC91B5-BA00-4C58-6E9A-2105B970D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201966"/>
              </p:ext>
            </p:extLst>
          </p:nvPr>
        </p:nvGraphicFramePr>
        <p:xfrm>
          <a:off x="3486013" y="480616"/>
          <a:ext cx="5175384" cy="415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 descr="Close-up of a metal bar&#10;&#10;Description automatically generated">
            <a:extLst>
              <a:ext uri="{FF2B5EF4-FFF2-40B4-BE49-F238E27FC236}">
                <a16:creationId xmlns:a16="http://schemas.microsoft.com/office/drawing/2014/main" id="{FDD1BBAC-D2EC-EBFD-3E2A-7A20A8D15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9091" b="2339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461" name="Rectangle 460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7601" cy="51435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Google Shape;400;p5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lIns="68575" tIns="34275" rIns="68575" bIns="34275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CA"/>
              <a:t>How it works!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655DA445-294F-92DE-B609-41DC84B1AA40}"/>
              </a:ext>
            </a:extLst>
          </p:cNvPr>
          <p:cNvPicPr/>
          <p:nvPr/>
        </p:nvPicPr>
        <p:blipFill rotWithShape="1">
          <a:blip r:embed="rId5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463" name="Content Placeholder 3">
            <a:extLst>
              <a:ext uri="{FF2B5EF4-FFF2-40B4-BE49-F238E27FC236}">
                <a16:creationId xmlns:a16="http://schemas.microsoft.com/office/drawing/2014/main" id="{B30FBB4D-5FA5-9FE7-E490-915087536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269981"/>
              </p:ext>
            </p:extLst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 descr="Close-up of a metal bar&#10;&#10;Description automatically generated">
            <a:extLst>
              <a:ext uri="{FF2B5EF4-FFF2-40B4-BE49-F238E27FC236}">
                <a16:creationId xmlns:a16="http://schemas.microsoft.com/office/drawing/2014/main" id="{FDD1BBAC-D2EC-EBFD-3E2A-7A20A8D15D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002" r="9091" b="1939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466" name="Rectangle 465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Google Shape;400;p5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Here to support you!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655DA445-294F-92DE-B609-41DC84B1AA40}"/>
              </a:ext>
            </a:extLst>
          </p:cNvPr>
          <p:cNvPicPr/>
          <p:nvPr/>
        </p:nvPicPr>
        <p:blipFill rotWithShape="1">
          <a:blip r:embed="rId4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430" name="Google Shape;401;p52">
            <a:extLst>
              <a:ext uri="{FF2B5EF4-FFF2-40B4-BE49-F238E27FC236}">
                <a16:creationId xmlns:a16="http://schemas.microsoft.com/office/drawing/2014/main" id="{6936E0F7-A013-5FCB-8729-7CD90E2B3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711755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69797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41" name="Rectangle 624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8707" y="547142"/>
            <a:ext cx="5143500" cy="4049215"/>
          </a:xfrm>
          <a:prstGeom prst="rect">
            <a:avLst/>
          </a:prstGeom>
          <a:ln>
            <a:noFill/>
          </a:ln>
          <a:effectLst>
            <a:outerShdw blurRad="419100" dist="152400" sx="94000" sy="940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2D7433-64B8-D96F-EAC4-72C9B9CC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589024"/>
            <a:ext cx="3051791" cy="1554640"/>
          </a:xfrm>
        </p:spPr>
        <p:txBody>
          <a:bodyPr anchor="t">
            <a:normAutofit/>
          </a:bodyPr>
          <a:lstStyle/>
          <a:p>
            <a:r>
              <a:rPr lang="en-CA" sz="3000" b="1"/>
              <a:t>Co-Founders &amp; Sponsor</a:t>
            </a:r>
            <a:endParaRPr lang="en-US" sz="3000"/>
          </a:p>
        </p:txBody>
      </p:sp>
      <p:pic>
        <p:nvPicPr>
          <p:cNvPr id="6146" name="Picture 2" descr="Centre for Aging + Brain Health Innovation">
            <a:extLst>
              <a:ext uri="{FF2B5EF4-FFF2-40B4-BE49-F238E27FC236}">
                <a16:creationId xmlns:a16="http://schemas.microsoft.com/office/drawing/2014/main" id="{671F627E-9ADD-94BC-BBFE-21C0CFDE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64" y="3029645"/>
            <a:ext cx="2963467" cy="10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6BB42AD8-F853-36BC-3220-9BDE83802871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4000"/>
                    </a14:imgEffect>
                    <a14:imgEffect>
                      <a14:brightnessContrast/>
                    </a14:imgEffect>
                  </a14:imgLayer>
                </a14:imgProps>
              </a:ext>
            </a:extLst>
          </a:blip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6225" name="Google Shape;407;p53">
            <a:extLst>
              <a:ext uri="{FF2B5EF4-FFF2-40B4-BE49-F238E27FC236}">
                <a16:creationId xmlns:a16="http://schemas.microsoft.com/office/drawing/2014/main" id="{B4EB150A-F053-3FDF-CE95-D77D0A059E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698150"/>
              </p:ext>
            </p:extLst>
          </p:nvPr>
        </p:nvGraphicFramePr>
        <p:xfrm>
          <a:off x="4572000" y="589024"/>
          <a:ext cx="3943347" cy="398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4"/>
          <p:cNvSpPr txBox="1">
            <a:spLocks noGrp="1"/>
          </p:cNvSpPr>
          <p:nvPr>
            <p:ph type="title"/>
          </p:nvPr>
        </p:nvSpPr>
        <p:spPr>
          <a:xfrm>
            <a:off x="628650" y="3103622"/>
            <a:ext cx="2765618" cy="157975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2400" b="0" kern="1200">
                <a:latin typeface="+mj-lt"/>
                <a:ea typeface="+mj-ea"/>
                <a:cs typeface="+mj-cs"/>
                <a:sym typeface="Times New Roman"/>
              </a:rPr>
              <a:t>Connect with us! </a:t>
            </a:r>
            <a:br>
              <a:rPr lang="en-US" sz="2400" b="0" kern="1200">
                <a:latin typeface="+mj-lt"/>
                <a:ea typeface="+mj-ea"/>
                <a:cs typeface="+mj-cs"/>
                <a:sym typeface="Times New Roman"/>
              </a:rPr>
            </a:br>
            <a:r>
              <a:rPr lang="en-US" sz="2400" b="0" kern="1200">
                <a:latin typeface="+mj-lt"/>
                <a:ea typeface="+mj-ea"/>
                <a:cs typeface="+mj-cs"/>
                <a:sym typeface="Times New Roman"/>
              </a:rPr>
              <a:t>Thank you!</a:t>
            </a:r>
            <a:endParaRPr lang="en-US" sz="2400" b="0" kern="1200" dirty="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DE168C6-7667-52B9-35F3-99243DDF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0" b="24298"/>
          <a:stretch/>
        </p:blipFill>
        <p:spPr>
          <a:xfrm>
            <a:off x="-1" y="10"/>
            <a:ext cx="9144001" cy="2571740"/>
          </a:xfrm>
          <a:prstGeom prst="rect">
            <a:avLst/>
          </a:prstGeom>
        </p:spPr>
      </p:pic>
      <p:grpSp>
        <p:nvGrpSpPr>
          <p:cNvPr id="426" name="Group 425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2551393"/>
            <a:ext cx="9155400" cy="92522"/>
            <a:chOff x="-5025" y="6737718"/>
            <a:chExt cx="12207200" cy="123363"/>
          </a:xfrm>
        </p:grpSpPr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3" name="Google Shape;413;p54"/>
          <p:cNvSpPr txBox="1">
            <a:spLocks noGrp="1"/>
          </p:cNvSpPr>
          <p:nvPr>
            <p:ph idx="1"/>
          </p:nvPr>
        </p:nvSpPr>
        <p:spPr>
          <a:xfrm>
            <a:off x="4006159" y="3066543"/>
            <a:ext cx="4509191" cy="162855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kern="1200">
                <a:latin typeface="+mn-lt"/>
                <a:ea typeface="+mn-ea"/>
                <a:cs typeface="+mn-cs"/>
                <a:sym typeface="Calibri"/>
              </a:rPr>
              <a:t>Contact:</a:t>
            </a:r>
          </a:p>
          <a:p>
            <a:pPr marL="0" lvl="0" indent="0" defTabSz="91440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kern="1200">
                <a:latin typeface="+mn-lt"/>
                <a:ea typeface="+mn-ea"/>
                <a:cs typeface="+mn-cs"/>
                <a:sym typeface="Calibri"/>
              </a:rPr>
              <a:t>Dennis: </a:t>
            </a:r>
            <a:r>
              <a:rPr lang="en-US" sz="1500" b="1">
                <a:sym typeface="Calibri"/>
              </a:rPr>
              <a:t>Contact</a:t>
            </a:r>
            <a:r>
              <a:rPr lang="en-US" sz="1500" b="1" kern="1200">
                <a:latin typeface="+mn-lt"/>
                <a:ea typeface="+mn-ea"/>
                <a:cs typeface="+mn-cs"/>
                <a:sym typeface="Calibri"/>
              </a:rPr>
              <a:t>@linkrx.ca | 778-318-4402 </a:t>
            </a:r>
            <a:endParaRPr lang="en-US" sz="1500" b="1" kern="1200">
              <a:latin typeface="+mn-lt"/>
            </a:endParaRPr>
          </a:p>
          <a:p>
            <a:pPr marL="0" lvl="0" indent="0" defTabSz="91440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b="1" kern="1200">
                <a:latin typeface="+mn-lt"/>
                <a:ea typeface="+mn-ea"/>
                <a:cs typeface="+mn-cs"/>
                <a:sym typeface="Calibri"/>
              </a:rPr>
              <a:t>Tosin: tosina@linkrx.ca| 604-338-309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500" b="1"/>
              <a:t>Linkrx.ca</a:t>
            </a:r>
            <a:endParaRPr lang="en-US" sz="15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5" name="Rectangle 45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34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3" name="Google Shape;333;p42"/>
          <p:cNvSpPr txBox="1">
            <a:spLocks noGrp="1"/>
          </p:cNvSpPr>
          <p:nvPr>
            <p:ph type="ctrTitle"/>
          </p:nvPr>
        </p:nvSpPr>
        <p:spPr>
          <a:xfrm>
            <a:off x="359545" y="803100"/>
            <a:ext cx="2954766" cy="41873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r" defTabSz="914400">
              <a:spcAft>
                <a:spcPts val="0"/>
              </a:spcAft>
            </a:pP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Journey  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849085"/>
            <a:ext cx="0" cy="428818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F90EBF7-8DB2-5831-D3F8-EC7560703E91}"/>
              </a:ext>
            </a:extLst>
          </p:cNvPr>
          <p:cNvPicPr/>
          <p:nvPr/>
        </p:nvPicPr>
        <p:blipFill rotWithShape="1">
          <a:blip r:embed="rId3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graphicFrame>
        <p:nvGraphicFramePr>
          <p:cNvPr id="357" name="Google Shape;334;p42">
            <a:extLst>
              <a:ext uri="{FF2B5EF4-FFF2-40B4-BE49-F238E27FC236}">
                <a16:creationId xmlns:a16="http://schemas.microsoft.com/office/drawing/2014/main" id="{C9AD041E-EEA9-EAC3-1DF6-9C221E359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1545819"/>
              </p:ext>
            </p:extLst>
          </p:nvPr>
        </p:nvGraphicFramePr>
        <p:xfrm>
          <a:off x="3831401" y="803100"/>
          <a:ext cx="4683949" cy="419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6" name="Rectangle 58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Google Shape;412;p54"/>
          <p:cNvSpPr txBox="1">
            <a:spLocks noGrp="1"/>
          </p:cNvSpPr>
          <p:nvPr>
            <p:ph type="title"/>
          </p:nvPr>
        </p:nvSpPr>
        <p:spPr>
          <a:xfrm>
            <a:off x="566927" y="2549826"/>
            <a:ext cx="7980565" cy="58188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30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imes New Roman"/>
              </a:rPr>
              <a:t>Questions?</a:t>
            </a:r>
            <a:endParaRPr lang="en-US" sz="3000" b="0" kern="1200">
              <a:solidFill>
                <a:schemeClr val="tx2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588" name="Group 587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257560" y="0"/>
            <a:ext cx="1886211" cy="1630749"/>
            <a:chOff x="-305" y="-4155"/>
            <a:chExt cx="2514948" cy="2174333"/>
          </a:xfrm>
        </p:grpSpPr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DE168C6-7667-52B9-35F3-99243DDF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65" y="240173"/>
            <a:ext cx="5525779" cy="2127425"/>
          </a:xfrm>
          <a:prstGeom prst="rect">
            <a:avLst/>
          </a:prstGeom>
        </p:spPr>
      </p:pic>
      <p:grpSp>
        <p:nvGrpSpPr>
          <p:cNvPr id="589" name="Group 58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228" y="3242160"/>
            <a:ext cx="2533818" cy="1901340"/>
            <a:chOff x="-305" y="-1"/>
            <a:chExt cx="3832880" cy="2876136"/>
          </a:xfrm>
        </p:grpSpPr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26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BBFB5C85-2E99-8DA3-D516-E081FC59C424}"/>
              </a:ext>
            </a:extLst>
          </p:cNvPr>
          <p:cNvPicPr/>
          <p:nvPr/>
        </p:nvPicPr>
        <p:blipFill rotWithShape="1">
          <a:blip r:embed="rId5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  <p:pic>
        <p:nvPicPr>
          <p:cNvPr id="7" name="Netflix move .mp4">
            <a:hlinkClick r:id="" action="ppaction://media"/>
            <a:extLst>
              <a:ext uri="{FF2B5EF4-FFF2-40B4-BE49-F238E27FC236}">
                <a16:creationId xmlns:a16="http://schemas.microsoft.com/office/drawing/2014/main" id="{2BC109BE-6D8B-AACA-4135-7B06D5124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8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mpanions for seniors | Synergia Foundation">
            <a:extLst>
              <a:ext uri="{FF2B5EF4-FFF2-40B4-BE49-F238E27FC236}">
                <a16:creationId xmlns:a16="http://schemas.microsoft.com/office/drawing/2014/main" id="{E05C8A5C-C477-2611-350F-60A98DC6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9070" b="-1"/>
          <a:stretch/>
        </p:blipFill>
        <p:spPr bwMode="auto">
          <a:xfrm>
            <a:off x="1891768" y="10"/>
            <a:ext cx="7252232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Rectangle 105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Google Shape;326;p41"/>
          <p:cNvSpPr txBox="1">
            <a:spLocks noGrp="1"/>
          </p:cNvSpPr>
          <p:nvPr>
            <p:ph type="ctrTitle"/>
          </p:nvPr>
        </p:nvSpPr>
        <p:spPr>
          <a:xfrm>
            <a:off x="131889" y="730113"/>
            <a:ext cx="4101471" cy="290920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algn="l" defTabSz="914400">
              <a:buClr>
                <a:schemeClr val="dk1"/>
              </a:buClr>
              <a:buSzPts val="4400"/>
            </a:pPr>
            <a:r>
              <a:rPr lang="en-US" sz="2400"/>
              <a:t>Vision: </a:t>
            </a:r>
            <a:br>
              <a:rPr lang="en-US" sz="2400"/>
            </a:br>
            <a:br>
              <a:rPr lang="en-US" sz="2400"/>
            </a:br>
            <a:r>
              <a:rPr lang="en-US" sz="2400"/>
              <a:t>Meaningful connections for residents in care, adding engagement, well-being, and social support to care.</a:t>
            </a:r>
            <a:br>
              <a:rPr lang="en-US" sz="2400"/>
            </a:br>
            <a:endParaRPr lang="en-US" sz="2400"/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BBFB5C85-2E99-8DA3-D516-E081FC59C424}"/>
              </a:ext>
            </a:extLst>
          </p:cNvPr>
          <p:cNvPicPr/>
          <p:nvPr/>
        </p:nvPicPr>
        <p:blipFill rotWithShape="1">
          <a:blip r:embed="rId4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3" name="Rectangle 207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Google Shape;339;p4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3938487" cy="135547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defTabSz="914400"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2400"/>
              <a:t>Every Senior Deserves More Than Clinical Care – They Deserve Connection.</a:t>
            </a:r>
          </a:p>
        </p:txBody>
      </p:sp>
      <p:sp>
        <p:nvSpPr>
          <p:cNvPr id="357" name="Google Shape;340;p43"/>
          <p:cNvSpPr txBox="1"/>
          <p:nvPr/>
        </p:nvSpPr>
        <p:spPr>
          <a:xfrm>
            <a:off x="628650" y="1524291"/>
            <a:ext cx="4434641" cy="3340646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457200" indent="-228600" algn="just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>
                <a:sym typeface="Calibri"/>
              </a:rPr>
              <a:t>Up to 10 hours of loneliness daily </a:t>
            </a:r>
            <a:endParaRPr lang="en-US"/>
          </a:p>
          <a:p>
            <a:pPr marL="457200" indent="-228600" algn="just">
              <a:lnSpc>
                <a:spcPct val="90000"/>
              </a:lnSpc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>
                <a:sym typeface="Calibri"/>
              </a:rPr>
              <a:t>No consistent companionship.</a:t>
            </a:r>
            <a:endParaRPr lang="en-US"/>
          </a:p>
          <a:p>
            <a:pPr marL="457200" marR="0" lvl="0" indent="-22860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>
                <a:sym typeface="Calibri"/>
              </a:rPr>
              <a:t>Limited care staff to support engagement.</a:t>
            </a:r>
            <a:endParaRPr lang="en-US"/>
          </a:p>
          <a:p>
            <a:pPr marL="0" marR="0" lv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1">
                <a:highlight>
                  <a:srgbClr val="FFFFFF"/>
                </a:highlight>
              </a:rPr>
              <a:t>Limited Activities. </a:t>
            </a:r>
          </a:p>
          <a:p>
            <a:pPr marL="457200" indent="-2286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FF"/>
                </a:highlight>
              </a:rPr>
              <a:t>Two-thirds of residents in BC answer </a:t>
            </a:r>
            <a:r>
              <a:rPr lang="en-US">
                <a:highlight>
                  <a:srgbClr val="FFFF00"/>
                </a:highlight>
              </a:rPr>
              <a:t>only ‘sometimes’, ‘rarely’ or ‘never’ do they find enjoyable things to do on evenings and weekends, or find opportunities to explore new skills or interests. </a:t>
            </a:r>
            <a:r>
              <a:rPr lang="en-US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https://www.seniorsadvocatebc.ca/?s=long-term+care</a:t>
            </a:r>
            <a:endParaRPr lang="en-US"/>
          </a:p>
        </p:txBody>
      </p:sp>
      <p:pic>
        <p:nvPicPr>
          <p:cNvPr id="2054" name="Picture 6" descr="Report: Moderate, severe loneliness linked to higher chance for long-term  care, home care - McKnight's Long-Term Care News">
            <a:extLst>
              <a:ext uri="{FF2B5EF4-FFF2-40B4-BE49-F238E27FC236}">
                <a16:creationId xmlns:a16="http://schemas.microsoft.com/office/drawing/2014/main" id="{EADA9424-EC1A-3EFE-7584-0132B2620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r="35223" b="2"/>
          <a:stretch/>
        </p:blipFill>
        <p:spPr bwMode="auto">
          <a:xfrm>
            <a:off x="4671911" y="10"/>
            <a:ext cx="4472089" cy="51434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A90EE65A-B851-6AB9-715A-6CC901722807}"/>
              </a:ext>
            </a:extLst>
          </p:cNvPr>
          <p:cNvPicPr/>
          <p:nvPr/>
        </p:nvPicPr>
        <p:blipFill rotWithShape="1">
          <a:blip r:embed="rId5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Freeform: Shape 3087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51435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6" name="Google Shape;346;p44"/>
          <p:cNvSpPr txBox="1">
            <a:spLocks noGrp="1"/>
          </p:cNvSpPr>
          <p:nvPr>
            <p:ph type="title"/>
          </p:nvPr>
        </p:nvSpPr>
        <p:spPr>
          <a:xfrm>
            <a:off x="580056" y="744070"/>
            <a:ext cx="2712684" cy="209637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it Matters</a:t>
            </a:r>
          </a:p>
        </p:txBody>
      </p:sp>
      <p:pic>
        <p:nvPicPr>
          <p:cNvPr id="3074" name="Picture 2" descr="Social Isolation and Loneliness">
            <a:extLst>
              <a:ext uri="{FF2B5EF4-FFF2-40B4-BE49-F238E27FC236}">
                <a16:creationId xmlns:a16="http://schemas.microsoft.com/office/drawing/2014/main" id="{6E54D62D-4760-E2E8-F85C-D937E4F6A9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7448" y="434053"/>
            <a:ext cx="4351564" cy="43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EFC69ADC-4C31-FB6E-07F7-FECD8E1E35C4}"/>
              </a:ext>
            </a:extLst>
          </p:cNvPr>
          <p:cNvPicPr/>
          <p:nvPr/>
        </p:nvPicPr>
        <p:blipFill rotWithShape="1">
          <a:blip r:embed="rId4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3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3" name="Rectangle 41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Google Shape;346;p44"/>
          <p:cNvSpPr txBox="1">
            <a:spLocks noGrp="1"/>
          </p:cNvSpPr>
          <p:nvPr>
            <p:ph type="title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CA" sz="4100"/>
              <a:t>Cont.. Why it Matters</a:t>
            </a:r>
          </a:p>
        </p:txBody>
      </p:sp>
      <p:sp>
        <p:nvSpPr>
          <p:cNvPr id="41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Google Shape;347;p44"/>
          <p:cNvSpPr txBox="1">
            <a:spLocks noGrp="1"/>
          </p:cNvSpPr>
          <p:nvPr>
            <p:ph idx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spcFirstLastPara="1" vert="horz" lIns="68575" tIns="34275" rIns="68575" bIns="34275" rtlCol="0" anchor="t" anchorCtr="0">
            <a:normAutofit/>
          </a:bodyPr>
          <a:lstStyle/>
          <a:p>
            <a:pPr marL="166370" indent="0">
              <a:spcBef>
                <a:spcPts val="0"/>
              </a:spcBef>
              <a:buSzPct val="58333"/>
              <a:buNone/>
            </a:pP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Loneliness increases depressive and anxiety symptoms (</a:t>
            </a:r>
            <a:r>
              <a:rPr lang="en-CA" sz="900" b="1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/>
              </a:rPr>
              <a:t>Santini et al., 2020</a:t>
            </a: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900"/>
          </a:p>
          <a:p>
            <a:pPr marL="742950" indent="-285750">
              <a:spcBef>
                <a:spcPts val="800"/>
              </a:spcBef>
              <a:buFont typeface="Wingdings" panose="020B0604020202020204" pitchFamily="34" charset="0"/>
              <a:buChar char="§"/>
            </a:pPr>
            <a:r>
              <a:rPr lang="en-CA" sz="900">
                <a:latin typeface="Calibri"/>
                <a:ea typeface="Calibri"/>
                <a:cs typeface="Calibri"/>
                <a:sym typeface="Calibri"/>
              </a:rPr>
              <a:t>Social disconnectedness predicted higher subsequent perceived isolation-leading to depression.</a:t>
            </a:r>
            <a:endParaRPr lang="en-CA" sz="900"/>
          </a:p>
          <a:p>
            <a:pPr marL="166370" indent="0">
              <a:spcBef>
                <a:spcPts val="800"/>
              </a:spcBef>
              <a:buSzPct val="58333"/>
              <a:buNone/>
            </a:pP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Poor mental stimulation increase medication</a:t>
            </a:r>
            <a:endParaRPr lang="en-CA" sz="900" b="1"/>
          </a:p>
          <a:p>
            <a:pPr marL="742950" indent="-285750">
              <a:spcBef>
                <a:spcPts val="800"/>
              </a:spcBef>
              <a:buFont typeface="Wingdings" panose="020B0604020202020204" pitchFamily="34" charset="0"/>
              <a:buChar char="§"/>
            </a:pPr>
            <a:r>
              <a:rPr lang="en-CA" sz="900">
                <a:latin typeface="Calibri"/>
                <a:ea typeface="Calibri"/>
                <a:cs typeface="Calibri"/>
                <a:sym typeface="Calibri"/>
              </a:rPr>
              <a:t>Lack of social interaction can lead in exist seeking behaviour and reduced decline in mental stimulation.</a:t>
            </a:r>
            <a:endParaRPr lang="en-CA" sz="900"/>
          </a:p>
          <a:p>
            <a:pPr marL="452120" indent="-285750">
              <a:spcBef>
                <a:spcPts val="800"/>
              </a:spcBef>
              <a:buSzPct val="58333"/>
              <a:buFont typeface="Wingdings" panose="020B0604020202020204" pitchFamily="34" charset="0"/>
              <a:buChar char="§"/>
            </a:pP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Limited access to healthcare resources and social appointments</a:t>
            </a:r>
            <a:endParaRPr lang="en-CA" sz="900" b="1"/>
          </a:p>
          <a:p>
            <a:pPr marL="452120" indent="-285750">
              <a:spcBef>
                <a:spcPts val="0"/>
              </a:spcBef>
              <a:buSzPct val="58333"/>
              <a:buFont typeface="Wingdings" panose="020B0604020202020204" pitchFamily="34" charset="0"/>
              <a:buChar char="§"/>
            </a:pP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Burdened clinical staff leads to reduced quality of care</a:t>
            </a:r>
            <a:endParaRPr lang="en-CA" sz="900" b="1"/>
          </a:p>
          <a:p>
            <a:pPr marL="452120" indent="-285750">
              <a:spcBef>
                <a:spcPts val="0"/>
              </a:spcBef>
              <a:buSzPct val="58333"/>
              <a:buFont typeface="Wingdings" panose="020B0604020202020204" pitchFamily="34" charset="0"/>
              <a:buChar char="§"/>
            </a:pPr>
            <a:r>
              <a:rPr lang="en-CA" sz="900" b="1">
                <a:latin typeface="Calibri"/>
                <a:ea typeface="Calibri"/>
                <a:cs typeface="Calibri"/>
                <a:sym typeface="Calibri"/>
              </a:rPr>
              <a:t>Loss of engagement and purpose.</a:t>
            </a:r>
            <a:endParaRPr lang="en-CA" sz="900" b="1"/>
          </a:p>
        </p:txBody>
      </p:sp>
      <p:pic>
        <p:nvPicPr>
          <p:cNvPr id="4098" name="Picture 2" descr="Mental health and loneliness: the relationship across life stages - GOV.UK">
            <a:extLst>
              <a:ext uri="{FF2B5EF4-FFF2-40B4-BE49-F238E27FC236}">
                <a16:creationId xmlns:a16="http://schemas.microsoft.com/office/drawing/2014/main" id="{8A47737B-480B-F29D-3E7E-73EB19E7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4540" y="1045709"/>
            <a:ext cx="5420244" cy="361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EFC69ADC-4C31-FB6E-07F7-FECD8E1E35C4}"/>
              </a:ext>
            </a:extLst>
          </p:cNvPr>
          <p:cNvPicPr/>
          <p:nvPr/>
        </p:nvPicPr>
        <p:blipFill rotWithShape="1">
          <a:blip r:embed="rId5"/>
          <a:srcRect l="22868" t="50093" r="21825" b="46047"/>
          <a:stretch/>
        </p:blipFill>
        <p:spPr>
          <a:xfrm>
            <a:off x="7402068" y="4642167"/>
            <a:ext cx="1741932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8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xfrm>
            <a:off x="474208" y="297249"/>
            <a:ext cx="3635903" cy="500474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/>
              <a:t>Current Approach and Gaps </a:t>
            </a:r>
          </a:p>
        </p:txBody>
      </p:sp>
      <p:pic>
        <p:nvPicPr>
          <p:cNvPr id="49" name="Picture 48" descr="13,830 Bridging Gap Royalty-Free Images, Stock Photos &amp; Pictures |  Shutterstock">
            <a:extLst>
              <a:ext uri="{FF2B5EF4-FFF2-40B4-BE49-F238E27FC236}">
                <a16:creationId xmlns:a16="http://schemas.microsoft.com/office/drawing/2014/main" id="{F33E7225-C6FB-925F-F75D-9791EDD4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216" r="3450"/>
          <a:stretch/>
        </p:blipFill>
        <p:spPr>
          <a:xfrm>
            <a:off x="4572000" y="10"/>
            <a:ext cx="4571999" cy="5143490"/>
          </a:xfrm>
          <a:prstGeom prst="rect">
            <a:avLst/>
          </a:prstGeom>
        </p:spPr>
      </p:pic>
      <p:sp>
        <p:nvSpPr>
          <p:cNvPr id="404" name="Rectangle 403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77068" y="2271654"/>
            <a:ext cx="1169598" cy="4579735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1580" y="-2820"/>
            <a:ext cx="1632418" cy="51434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572000" y="4126726"/>
            <a:ext cx="4579735" cy="101959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70169" y="2204720"/>
            <a:ext cx="2372181" cy="293595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graphicFrame>
        <p:nvGraphicFramePr>
          <p:cNvPr id="382" name="Google Shape;355;p45">
            <a:extLst>
              <a:ext uri="{FF2B5EF4-FFF2-40B4-BE49-F238E27FC236}">
                <a16:creationId xmlns:a16="http://schemas.microsoft.com/office/drawing/2014/main" id="{702082C8-CC1A-88FB-C611-4127653E53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105277"/>
              </p:ext>
            </p:extLst>
          </p:nvPr>
        </p:nvGraphicFramePr>
        <p:xfrm>
          <a:off x="138008" y="1058491"/>
          <a:ext cx="4346675" cy="378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1">
            <a:extLst>
              <a:ext uri="{FF2B5EF4-FFF2-40B4-BE49-F238E27FC236}">
                <a16:creationId xmlns:a16="http://schemas.microsoft.com/office/drawing/2014/main" id="{6DCEBCE7-68DE-02C5-C930-D3FF86394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00" r="9085" b="13914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416" name="Rectangle 415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7601" cy="51435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Google Shape;360;p4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>
              <a:buClr>
                <a:schemeClr val="dk1"/>
              </a:buClr>
              <a:buSzPct val="100000"/>
            </a:pPr>
            <a:r>
              <a:rPr lang="en-US" sz="3100" b="1">
                <a:sym typeface="Arial"/>
              </a:rPr>
              <a:t>Our Approach: Steps to Meaningful Connections and Activities </a:t>
            </a:r>
            <a:endParaRPr lang="en-US" sz="3100" b="1"/>
          </a:p>
        </p:txBody>
      </p:sp>
      <p:graphicFrame>
        <p:nvGraphicFramePr>
          <p:cNvPr id="363" name="Google Shape;361;p46">
            <a:extLst>
              <a:ext uri="{FF2B5EF4-FFF2-40B4-BE49-F238E27FC236}">
                <a16:creationId xmlns:a16="http://schemas.microsoft.com/office/drawing/2014/main" id="{A15F07F4-C0AA-F20D-8CAE-14B8D3FCE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287005"/>
              </p:ext>
            </p:extLst>
          </p:nvPr>
        </p:nvGraphicFramePr>
        <p:xfrm>
          <a:off x="628650" y="1369218"/>
          <a:ext cx="8517908" cy="3502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1255</Words>
  <Application>Microsoft Office PowerPoint</Application>
  <PresentationFormat>On-screen Show (16:9)</PresentationFormat>
  <Paragraphs>125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Wingdings</vt:lpstr>
      <vt:lpstr>Office Theme</vt:lpstr>
      <vt:lpstr>Personalized approach to Social Isolation</vt:lpstr>
      <vt:lpstr>Our Journey  </vt:lpstr>
      <vt:lpstr>PowerPoint Presentation</vt:lpstr>
      <vt:lpstr>Vision:   Meaningful connections for residents in care, adding engagement, well-being, and social support to care. </vt:lpstr>
      <vt:lpstr>Every Senior Deserves More Than Clinical Care – They Deserve Connection.</vt:lpstr>
      <vt:lpstr>Why it Matters</vt:lpstr>
      <vt:lpstr>Cont.. Why it Matters</vt:lpstr>
      <vt:lpstr>Current Approach and Gaps </vt:lpstr>
      <vt:lpstr>Our Approach: Steps to Meaningful Connections and Activities </vt:lpstr>
      <vt:lpstr>PowerPoint Presentation</vt:lpstr>
      <vt:lpstr>PowerPoint Presentation</vt:lpstr>
      <vt:lpstr>Engagement That Inspires and Connects.</vt:lpstr>
      <vt:lpstr>Engagement That Inspires and Connects.</vt:lpstr>
      <vt:lpstr>Peace of Mind, Every Step of the Way.</vt:lpstr>
      <vt:lpstr>LinkRx Key Pillars </vt:lpstr>
      <vt:lpstr>How it works!</vt:lpstr>
      <vt:lpstr>Here to support you!</vt:lpstr>
      <vt:lpstr>Co-Founders &amp; Sponsor</vt:lpstr>
      <vt:lpstr>Connect with us!  Thank you!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approach to Social Isolation</dc:title>
  <dc:creator>Lisa</dc:creator>
  <cp:lastModifiedBy>Lisa Dawson</cp:lastModifiedBy>
  <cp:revision>5</cp:revision>
  <dcterms:modified xsi:type="dcterms:W3CDTF">2025-02-18T23:47:38Z</dcterms:modified>
</cp:coreProperties>
</file>